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322" r:id="rId7"/>
    <p:sldId id="261" r:id="rId8"/>
    <p:sldId id="262" r:id="rId9"/>
    <p:sldId id="263" r:id="rId10"/>
    <p:sldId id="264" r:id="rId11"/>
    <p:sldId id="32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8288000" cy="10287000"/>
  <p:notesSz cx="6858000" cy="9144000"/>
  <p:embeddedFontLst>
    <p:embeddedFont>
      <p:font typeface="Jeju Hallasan" panose="020B0600000101010101" charset="-127"/>
      <p:regular r:id="rId68"/>
    </p:embeddedFont>
    <p:embeddedFont>
      <p:font typeface="Arimo" panose="020B0600000101010101" charset="0"/>
      <p:regular r:id="rId69"/>
    </p:embeddedFont>
    <p:embeddedFont>
      <p:font typeface="Arimo Bold" panose="020B0600000101010101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Noto Sans" panose="020B0502040504020204" pitchFamily="34" charset="0"/>
      <p:regular r:id="rId75"/>
      <p:bold r:id="rId76"/>
      <p:italic r:id="rId77"/>
      <p:boldItalic r:id="rId78"/>
    </p:embeddedFont>
    <p:embeddedFont>
      <p:font typeface="Noto Sans Bold" panose="020B0802040504020204" charset="0"/>
      <p:regular r:id="rId79"/>
      <p:bold r:id="rId80"/>
    </p:embeddedFont>
    <p:embeddedFont>
      <p:font typeface="Poppins Medium" panose="00000600000000000000" pitchFamily="2" charset="0"/>
      <p:regular r:id="rId81"/>
      <p:italic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  <a:srgbClr val="8C8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4718" autoAdjust="0"/>
  </p:normalViewPr>
  <p:slideViewPr>
    <p:cSldViewPr>
      <p:cViewPr varScale="1">
        <p:scale>
          <a:sx n="71" d="100"/>
          <a:sy n="71" d="100"/>
        </p:scale>
        <p:origin x="36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0A5AC-47A3-4102-9AB1-4B065252CB19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BE559-9060-4C3A-B467-C6C159EA9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6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BE559-9060-4C3A-B467-C6C159EA9C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11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0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.png"/><Relationship Id="rId7" Type="http://schemas.openxmlformats.org/officeDocument/2006/relationships/image" Target="../media/image1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.png"/><Relationship Id="rId9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image" Target="../media/image1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.png"/><Relationship Id="rId7" Type="http://schemas.openxmlformats.org/officeDocument/2006/relationships/image" Target="../media/image1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9.png"/><Relationship Id="rId7" Type="http://schemas.openxmlformats.org/officeDocument/2006/relationships/image" Target="../media/image1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0.png"/><Relationship Id="rId9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9.png"/><Relationship Id="rId7" Type="http://schemas.openxmlformats.org/officeDocument/2006/relationships/image" Target="../media/image1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9.png"/><Relationship Id="rId7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44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45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9.png"/><Relationship Id="rId7" Type="http://schemas.openxmlformats.org/officeDocument/2006/relationships/image" Target="../media/image1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46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9.png"/><Relationship Id="rId7" Type="http://schemas.openxmlformats.org/officeDocument/2006/relationships/image" Target="../media/image1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0.png"/><Relationship Id="rId9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anva.com/design/DAGkSMHeTSU/I6364PwQa46D5UkHVPUuwg/edit?utm_content=DAGkSMHeTSU&amp;utm_campaign=designshare&amp;utm_medium=link2&amp;utm_source=sharebutto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2700" y="533400"/>
            <a:ext cx="1828800" cy="241300"/>
            <a:chOff x="0" y="0"/>
            <a:chExt cx="2438400" cy="321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" cy="321733"/>
            </a:xfrm>
            <a:custGeom>
              <a:avLst/>
              <a:gdLst/>
              <a:ahLst/>
              <a:cxnLst/>
              <a:rect l="l" t="t" r="r" b="b"/>
              <a:pathLst>
                <a:path w="2438400" h="321733">
                  <a:moveTo>
                    <a:pt x="0" y="0"/>
                  </a:moveTo>
                  <a:lnTo>
                    <a:pt x="2438400" y="0"/>
                  </a:lnTo>
                  <a:lnTo>
                    <a:pt x="2438400" y="321733"/>
                  </a:lnTo>
                  <a:lnTo>
                    <a:pt x="0" y="321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38400" cy="3979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40"/>
                </a:lnSpc>
              </a:pPr>
              <a:r>
                <a:rPr lang="en-US" sz="1300" b="1" spc="99">
                  <a:solidFill>
                    <a:srgbClr val="30303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더조은컴퓨터아카데미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935200" y="533400"/>
            <a:ext cx="190500" cy="215900"/>
          </a:xfrm>
          <a:custGeom>
            <a:avLst/>
            <a:gdLst/>
            <a:ahLst/>
            <a:cxnLst/>
            <a:rect l="l" t="t" r="r" b="b"/>
            <a:pathLst>
              <a:path w="190500" h="215900">
                <a:moveTo>
                  <a:pt x="0" y="0"/>
                </a:moveTo>
                <a:lnTo>
                  <a:pt x="190500" y="0"/>
                </a:lnTo>
                <a:lnTo>
                  <a:pt x="1905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9" r="-173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68500" y="8953500"/>
            <a:ext cx="15608300" cy="445109"/>
            <a:chOff x="0" y="0"/>
            <a:chExt cx="20811067" cy="5934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11066" cy="593478"/>
            </a:xfrm>
            <a:custGeom>
              <a:avLst/>
              <a:gdLst/>
              <a:ahLst/>
              <a:cxnLst/>
              <a:rect l="l" t="t" r="r" b="b"/>
              <a:pathLst>
                <a:path w="20811066" h="593478">
                  <a:moveTo>
                    <a:pt x="0" y="0"/>
                  </a:moveTo>
                  <a:lnTo>
                    <a:pt x="20811066" y="0"/>
                  </a:lnTo>
                  <a:lnTo>
                    <a:pt x="20811066" y="593478"/>
                  </a:lnTo>
                  <a:lnTo>
                    <a:pt x="0" y="593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0811067" cy="6601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11"/>
                </a:lnSpc>
              </a:pPr>
              <a:r>
                <a:rPr lang="en-US" sz="2200" b="1" spc="99" dirty="0" err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김상윤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   </a:t>
              </a:r>
              <a:r>
                <a:rPr lang="en-US" sz="2200" spc="99" dirty="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  |     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</a:t>
              </a:r>
              <a:r>
                <a:rPr lang="en-US" sz="2200" b="1" spc="99" dirty="0" err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이가은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  </a:t>
              </a:r>
              <a:r>
                <a:rPr lang="en-US" sz="2200" spc="99" dirty="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   |     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 </a:t>
              </a:r>
              <a:r>
                <a:rPr lang="en-US" sz="2200" b="1" spc="99" dirty="0" err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이예영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 </a:t>
              </a:r>
              <a:r>
                <a:rPr lang="en-US" sz="2200" spc="99" dirty="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      |    </a:t>
              </a:r>
              <a:r>
                <a:rPr lang="en-US" sz="2200" b="1" spc="99" dirty="0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  </a:t>
              </a:r>
              <a:r>
                <a:rPr lang="en-US" sz="2200" b="1" spc="99" dirty="0" err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이한호</a:t>
              </a:r>
              <a:endParaRPr lang="en-US" sz="2200" b="1" spc="99" dirty="0">
                <a:solidFill>
                  <a:srgbClr val="30303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1300" y="215900"/>
            <a:ext cx="304800" cy="342900"/>
          </a:xfrm>
          <a:custGeom>
            <a:avLst/>
            <a:gdLst/>
            <a:ahLst/>
            <a:cxnLst/>
            <a:rect l="l" t="t" r="r" b="b"/>
            <a:pathLst>
              <a:path w="304800" h="342900">
                <a:moveTo>
                  <a:pt x="0" y="0"/>
                </a:moveTo>
                <a:lnTo>
                  <a:pt x="304800" y="0"/>
                </a:lnTo>
                <a:lnTo>
                  <a:pt x="3048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8" b="-138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3900" y="81915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12" b="-2501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930400" y="2489200"/>
            <a:ext cx="10934700" cy="3224290"/>
            <a:chOff x="0" y="0"/>
            <a:chExt cx="14579600" cy="42990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79600" cy="4299053"/>
            </a:xfrm>
            <a:custGeom>
              <a:avLst/>
              <a:gdLst/>
              <a:ahLst/>
              <a:cxnLst/>
              <a:rect l="l" t="t" r="r" b="b"/>
              <a:pathLst>
                <a:path w="14579600" h="4299053">
                  <a:moveTo>
                    <a:pt x="0" y="0"/>
                  </a:moveTo>
                  <a:lnTo>
                    <a:pt x="14579600" y="0"/>
                  </a:lnTo>
                  <a:lnTo>
                    <a:pt x="14579600" y="4299053"/>
                  </a:lnTo>
                  <a:lnTo>
                    <a:pt x="0" y="4299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4579600" cy="43085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720"/>
                </a:lnSpc>
              </a:pPr>
              <a:r>
                <a:rPr lang="en-US" sz="9200" spc="-5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김일이삼</a:t>
              </a:r>
            </a:p>
            <a:p>
              <a:pPr algn="l">
                <a:lnSpc>
                  <a:spcPts val="10720"/>
                </a:lnSpc>
              </a:pPr>
              <a:r>
                <a:rPr lang="en-US" sz="9200" spc="-5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SPRING PROJECT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68500" y="1866900"/>
            <a:ext cx="9690100" cy="647700"/>
            <a:chOff x="0" y="0"/>
            <a:chExt cx="12920133" cy="863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20133" cy="863600"/>
            </a:xfrm>
            <a:custGeom>
              <a:avLst/>
              <a:gdLst/>
              <a:ahLst/>
              <a:cxnLst/>
              <a:rect l="l" t="t" r="r" b="b"/>
              <a:pathLst>
                <a:path w="12920133" h="863600">
                  <a:moveTo>
                    <a:pt x="0" y="0"/>
                  </a:moveTo>
                  <a:lnTo>
                    <a:pt x="12920133" y="0"/>
                  </a:lnTo>
                  <a:lnTo>
                    <a:pt x="12920133" y="86360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2920133" cy="949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8"/>
                </a:lnSpc>
              </a:pPr>
              <a:r>
                <a:rPr lang="en-US" sz="37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빅데이터분석(ElasticStack)활용 &amp; java웹 개발자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258300" cy="1041729"/>
            <a:chOff x="0" y="0"/>
            <a:chExt cx="12344400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388973"/>
            </a:xfrm>
            <a:custGeom>
              <a:avLst/>
              <a:gdLst/>
              <a:ahLst/>
              <a:cxnLst/>
              <a:rect l="l" t="t" r="r" b="b"/>
              <a:pathLst>
                <a:path w="12344400" h="1388973">
                  <a:moveTo>
                    <a:pt x="0" y="0"/>
                  </a:moveTo>
                  <a:lnTo>
                    <a:pt x="12344400" y="0"/>
                  </a:lnTo>
                  <a:lnTo>
                    <a:pt x="12344400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344400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1-1 프로젝트 기능 - 게시판 권한 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7360388"/>
            <a:ext cx="6659625" cy="1438631"/>
          </a:xfrm>
          <a:custGeom>
            <a:avLst/>
            <a:gdLst/>
            <a:ahLst/>
            <a:cxnLst/>
            <a:rect l="l" t="t" r="r" b="b"/>
            <a:pathLst>
              <a:path w="6659625" h="1438631">
                <a:moveTo>
                  <a:pt x="0" y="0"/>
                </a:moveTo>
                <a:lnTo>
                  <a:pt x="6659625" y="0"/>
                </a:lnTo>
                <a:lnTo>
                  <a:pt x="6659625" y="1438630"/>
                </a:lnTo>
                <a:lnTo>
                  <a:pt x="0" y="1438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9" t="-24643" b="-232865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79193" y="7298730"/>
            <a:ext cx="6621255" cy="1438631"/>
          </a:xfrm>
          <a:custGeom>
            <a:avLst/>
            <a:gdLst/>
            <a:ahLst/>
            <a:cxnLst/>
            <a:rect l="l" t="t" r="r" b="b"/>
            <a:pathLst>
              <a:path w="6621255" h="1438631">
                <a:moveTo>
                  <a:pt x="0" y="0"/>
                </a:moveTo>
                <a:lnTo>
                  <a:pt x="6621255" y="0"/>
                </a:lnTo>
                <a:lnTo>
                  <a:pt x="6621255" y="1438631"/>
                </a:lnTo>
                <a:lnTo>
                  <a:pt x="0" y="1438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979" b="-3723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379193" y="3098284"/>
            <a:ext cx="16318533" cy="2810840"/>
          </a:xfrm>
          <a:custGeom>
            <a:avLst/>
            <a:gdLst/>
            <a:ahLst/>
            <a:cxnLst/>
            <a:rect l="l" t="t" r="r" b="b"/>
            <a:pathLst>
              <a:path w="16318533" h="2810840">
                <a:moveTo>
                  <a:pt x="0" y="0"/>
                </a:moveTo>
                <a:lnTo>
                  <a:pt x="16318533" y="0"/>
                </a:lnTo>
                <a:lnTo>
                  <a:pt x="16318533" y="2810839"/>
                </a:lnTo>
                <a:lnTo>
                  <a:pt x="0" y="2810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7798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5223116" y="3856448"/>
            <a:ext cx="8349569" cy="609938"/>
            <a:chOff x="0" y="0"/>
            <a:chExt cx="1528401" cy="1116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8401" cy="111650"/>
            </a:xfrm>
            <a:custGeom>
              <a:avLst/>
              <a:gdLst/>
              <a:ahLst/>
              <a:cxnLst/>
              <a:rect l="l" t="t" r="r" b="b"/>
              <a:pathLst>
                <a:path w="1528401" h="111650">
                  <a:moveTo>
                    <a:pt x="0" y="0"/>
                  </a:moveTo>
                  <a:lnTo>
                    <a:pt x="1528401" y="0"/>
                  </a:lnTo>
                  <a:lnTo>
                    <a:pt x="1528401" y="111650"/>
                  </a:lnTo>
                  <a:lnTo>
                    <a:pt x="0" y="11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28401" cy="149750"/>
            </a:xfrm>
            <a:prstGeom prst="rect">
              <a:avLst/>
            </a:prstGeom>
          </p:spPr>
          <p:txBody>
            <a:bodyPr lIns="73091" tIns="73091" rIns="73091" bIns="73091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23116" y="5344046"/>
            <a:ext cx="2294070" cy="592615"/>
            <a:chOff x="0" y="0"/>
            <a:chExt cx="419933" cy="1084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9933" cy="108479"/>
            </a:xfrm>
            <a:custGeom>
              <a:avLst/>
              <a:gdLst/>
              <a:ahLst/>
              <a:cxnLst/>
              <a:rect l="l" t="t" r="r" b="b"/>
              <a:pathLst>
                <a:path w="419933" h="108479">
                  <a:moveTo>
                    <a:pt x="0" y="0"/>
                  </a:moveTo>
                  <a:lnTo>
                    <a:pt x="419933" y="0"/>
                  </a:lnTo>
                  <a:lnTo>
                    <a:pt x="419933" y="108479"/>
                  </a:lnTo>
                  <a:lnTo>
                    <a:pt x="0" y="1084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19933" cy="146579"/>
            </a:xfrm>
            <a:prstGeom prst="rect">
              <a:avLst/>
            </a:prstGeom>
          </p:spPr>
          <p:txBody>
            <a:bodyPr lIns="73091" tIns="73091" rIns="73091" bIns="73091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79193" y="2168125"/>
            <a:ext cx="317681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ServletAppContext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9193" y="6430229"/>
            <a:ext cx="2456160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UserController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6430229"/>
            <a:ext cx="2668323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0200" y="304800"/>
            <a:ext cx="16510000" cy="914400"/>
            <a:chOff x="0" y="0"/>
            <a:chExt cx="22013333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13334" cy="1219200"/>
            </a:xfrm>
            <a:custGeom>
              <a:avLst/>
              <a:gdLst/>
              <a:ahLst/>
              <a:cxnLst/>
              <a:rect l="l" t="t" r="r" b="b"/>
              <a:pathLst>
                <a:path w="22013334" h="1219200">
                  <a:moveTo>
                    <a:pt x="0" y="0"/>
                  </a:moveTo>
                  <a:lnTo>
                    <a:pt x="22013334" y="0"/>
                  </a:lnTo>
                  <a:lnTo>
                    <a:pt x="2201333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220133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1-2 플로우 차트(USER/사용자) 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FCA971D-5287-BFD7-3F5E-EA9EE0414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22" y="1754910"/>
            <a:ext cx="4293587" cy="5333723"/>
          </a:xfrm>
          <a:prstGeom prst="rect">
            <a:avLst/>
          </a:prstGeom>
          <a:ln>
            <a:solidFill>
              <a:srgbClr val="8C8B88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4D7554-F254-1CA9-3DD7-6DCA63A8F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74" y="1788529"/>
            <a:ext cx="6752007" cy="5333722"/>
          </a:xfrm>
          <a:prstGeom prst="rect">
            <a:avLst/>
          </a:prstGeom>
          <a:solidFill>
            <a:srgbClr val="5D5D5D"/>
          </a:solidFill>
          <a:ln>
            <a:solidFill>
              <a:srgbClr val="8C8B88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E5D1D6-9AA9-33EA-5496-2DA3B5257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42" y="7226161"/>
            <a:ext cx="13487065" cy="2426494"/>
          </a:xfrm>
          <a:prstGeom prst="rect">
            <a:avLst/>
          </a:prstGeom>
          <a:ln>
            <a:solidFill>
              <a:srgbClr val="8C8B88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99838" y="1730195"/>
            <a:ext cx="7399042" cy="8252777"/>
          </a:xfrm>
          <a:custGeom>
            <a:avLst/>
            <a:gdLst/>
            <a:ahLst/>
            <a:cxnLst/>
            <a:rect l="l" t="t" r="r" b="b"/>
            <a:pathLst>
              <a:path w="7399042" h="8252777">
                <a:moveTo>
                  <a:pt x="0" y="0"/>
                </a:moveTo>
                <a:lnTo>
                  <a:pt x="7399042" y="0"/>
                </a:lnTo>
                <a:lnTo>
                  <a:pt x="7399042" y="8252778"/>
                </a:lnTo>
                <a:lnTo>
                  <a:pt x="0" y="825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" r="-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200" y="304800"/>
            <a:ext cx="16510000" cy="914400"/>
            <a:chOff x="0" y="0"/>
            <a:chExt cx="22013333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13334" cy="1219200"/>
            </a:xfrm>
            <a:custGeom>
              <a:avLst/>
              <a:gdLst/>
              <a:ahLst/>
              <a:cxnLst/>
              <a:rect l="l" t="t" r="r" b="b"/>
              <a:pathLst>
                <a:path w="22013334" h="1219200">
                  <a:moveTo>
                    <a:pt x="0" y="0"/>
                  </a:moveTo>
                  <a:lnTo>
                    <a:pt x="22013334" y="0"/>
                  </a:lnTo>
                  <a:lnTo>
                    <a:pt x="22013334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220133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1-2 플로우 차트(BOARD/게시판) 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2711" y="1730195"/>
            <a:ext cx="8826500" cy="8252777"/>
          </a:xfrm>
          <a:custGeom>
            <a:avLst/>
            <a:gdLst/>
            <a:ahLst/>
            <a:cxnLst/>
            <a:rect l="l" t="t" r="r" b="b"/>
            <a:pathLst>
              <a:path w="8826500" h="8252777">
                <a:moveTo>
                  <a:pt x="0" y="0"/>
                </a:moveTo>
                <a:lnTo>
                  <a:pt x="8826500" y="0"/>
                </a:lnTo>
                <a:lnTo>
                  <a:pt x="8826500" y="8252778"/>
                </a:lnTo>
                <a:lnTo>
                  <a:pt x="0" y="825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95525" y="2195496"/>
            <a:ext cx="13436600" cy="7213600"/>
          </a:xfrm>
          <a:custGeom>
            <a:avLst/>
            <a:gdLst/>
            <a:ahLst/>
            <a:cxnLst/>
            <a:rect l="l" t="t" r="r" b="b"/>
            <a:pathLst>
              <a:path w="13436600" h="7213600">
                <a:moveTo>
                  <a:pt x="0" y="0"/>
                </a:moveTo>
                <a:lnTo>
                  <a:pt x="13436600" y="0"/>
                </a:lnTo>
                <a:lnTo>
                  <a:pt x="13436600" y="7213600"/>
                </a:lnTo>
                <a:lnTo>
                  <a:pt x="0" y="721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" r="-33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200" y="304800"/>
            <a:ext cx="16510000" cy="1041796"/>
            <a:chOff x="0" y="0"/>
            <a:chExt cx="22013333" cy="1389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13334" cy="1389061"/>
            </a:xfrm>
            <a:custGeom>
              <a:avLst/>
              <a:gdLst/>
              <a:ahLst/>
              <a:cxnLst/>
              <a:rect l="l" t="t" r="r" b="b"/>
              <a:pathLst>
                <a:path w="22013334" h="1389061">
                  <a:moveTo>
                    <a:pt x="0" y="0"/>
                  </a:moveTo>
                  <a:lnTo>
                    <a:pt x="22013334" y="0"/>
                  </a:lnTo>
                  <a:lnTo>
                    <a:pt x="220133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220133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1-2 플로우 차트(BOARD/게시판 - 댓글) 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0200" y="304800"/>
            <a:ext cx="16510000" cy="1041729"/>
            <a:chOff x="0" y="0"/>
            <a:chExt cx="22013333" cy="1388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13334" cy="1388973"/>
            </a:xfrm>
            <a:custGeom>
              <a:avLst/>
              <a:gdLst/>
              <a:ahLst/>
              <a:cxnLst/>
              <a:rect l="l" t="t" r="r" b="b"/>
              <a:pathLst>
                <a:path w="22013334" h="1388973">
                  <a:moveTo>
                    <a:pt x="0" y="0"/>
                  </a:moveTo>
                  <a:lnTo>
                    <a:pt x="22013334" y="0"/>
                  </a:lnTo>
                  <a:lnTo>
                    <a:pt x="22013334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22013333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1-2 플로우 차트(ADMIN/관리자) 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679700" y="2082800"/>
            <a:ext cx="13081000" cy="7112000"/>
          </a:xfrm>
          <a:custGeom>
            <a:avLst/>
            <a:gdLst/>
            <a:ahLst/>
            <a:cxnLst/>
            <a:rect l="l" t="t" r="r" b="b"/>
            <a:pathLst>
              <a:path w="13081000" h="7112000">
                <a:moveTo>
                  <a:pt x="0" y="0"/>
                </a:moveTo>
                <a:lnTo>
                  <a:pt x="13081000" y="0"/>
                </a:lnTo>
                <a:lnTo>
                  <a:pt x="13081000" y="7112000"/>
                </a:lnTo>
                <a:lnTo>
                  <a:pt x="0" y="711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" b="-3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2. 사용자 페이지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5400" y="1925564"/>
            <a:ext cx="5116534" cy="2455936"/>
          </a:xfrm>
          <a:custGeom>
            <a:avLst/>
            <a:gdLst/>
            <a:ahLst/>
            <a:cxnLst/>
            <a:rect l="l" t="t" r="r" b="b"/>
            <a:pathLst>
              <a:path w="5116534" h="2455936">
                <a:moveTo>
                  <a:pt x="0" y="0"/>
                </a:moveTo>
                <a:lnTo>
                  <a:pt x="5116534" y="0"/>
                </a:lnTo>
                <a:lnTo>
                  <a:pt x="5116534" y="2455936"/>
                </a:lnTo>
                <a:lnTo>
                  <a:pt x="0" y="2455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669066" y="1925564"/>
            <a:ext cx="5116534" cy="2455936"/>
          </a:xfrm>
          <a:custGeom>
            <a:avLst/>
            <a:gdLst/>
            <a:ahLst/>
            <a:cxnLst/>
            <a:rect l="l" t="t" r="r" b="b"/>
            <a:pathLst>
              <a:path w="5116534" h="2455936">
                <a:moveTo>
                  <a:pt x="0" y="0"/>
                </a:moveTo>
                <a:lnTo>
                  <a:pt x="5116534" y="0"/>
                </a:lnTo>
                <a:lnTo>
                  <a:pt x="5116534" y="2455936"/>
                </a:lnTo>
                <a:lnTo>
                  <a:pt x="0" y="2455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1963400" y="1925564"/>
            <a:ext cx="5116534" cy="2455936"/>
          </a:xfrm>
          <a:custGeom>
            <a:avLst/>
            <a:gdLst/>
            <a:ahLst/>
            <a:cxnLst/>
            <a:rect l="l" t="t" r="r" b="b"/>
            <a:pathLst>
              <a:path w="5116534" h="2455936">
                <a:moveTo>
                  <a:pt x="0" y="0"/>
                </a:moveTo>
                <a:lnTo>
                  <a:pt x="5116534" y="0"/>
                </a:lnTo>
                <a:lnTo>
                  <a:pt x="5116534" y="2455936"/>
                </a:lnTo>
                <a:lnTo>
                  <a:pt x="0" y="2455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669066" y="4626732"/>
            <a:ext cx="5111496" cy="2453518"/>
          </a:xfrm>
          <a:custGeom>
            <a:avLst/>
            <a:gdLst/>
            <a:ahLst/>
            <a:cxnLst/>
            <a:rect l="l" t="t" r="r" b="b"/>
            <a:pathLst>
              <a:path w="5111496" h="2453518">
                <a:moveTo>
                  <a:pt x="0" y="0"/>
                </a:moveTo>
                <a:lnTo>
                  <a:pt x="5111496" y="0"/>
                </a:lnTo>
                <a:lnTo>
                  <a:pt x="5111496" y="2453518"/>
                </a:lnTo>
                <a:lnTo>
                  <a:pt x="0" y="2453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963400" y="4629150"/>
            <a:ext cx="5111496" cy="2453518"/>
          </a:xfrm>
          <a:custGeom>
            <a:avLst/>
            <a:gdLst/>
            <a:ahLst/>
            <a:cxnLst/>
            <a:rect l="l" t="t" r="r" b="b"/>
            <a:pathLst>
              <a:path w="5111496" h="2453518">
                <a:moveTo>
                  <a:pt x="0" y="0"/>
                </a:moveTo>
                <a:lnTo>
                  <a:pt x="5111496" y="0"/>
                </a:lnTo>
                <a:lnTo>
                  <a:pt x="5111496" y="2453518"/>
                </a:lnTo>
                <a:lnTo>
                  <a:pt x="0" y="24535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95400" y="7330318"/>
            <a:ext cx="5116534" cy="2455936"/>
          </a:xfrm>
          <a:custGeom>
            <a:avLst/>
            <a:gdLst/>
            <a:ahLst/>
            <a:cxnLst/>
            <a:rect l="l" t="t" r="r" b="b"/>
            <a:pathLst>
              <a:path w="5116534" h="2455936">
                <a:moveTo>
                  <a:pt x="0" y="0"/>
                </a:moveTo>
                <a:lnTo>
                  <a:pt x="5116534" y="0"/>
                </a:lnTo>
                <a:lnTo>
                  <a:pt x="5116534" y="2455936"/>
                </a:lnTo>
                <a:lnTo>
                  <a:pt x="0" y="2455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6674104" y="7332736"/>
            <a:ext cx="5111496" cy="2453518"/>
          </a:xfrm>
          <a:custGeom>
            <a:avLst/>
            <a:gdLst/>
            <a:ahLst/>
            <a:cxnLst/>
            <a:rect l="l" t="t" r="r" b="b"/>
            <a:pathLst>
              <a:path w="5111496" h="2453518">
                <a:moveTo>
                  <a:pt x="0" y="0"/>
                </a:moveTo>
                <a:lnTo>
                  <a:pt x="5111496" y="0"/>
                </a:lnTo>
                <a:lnTo>
                  <a:pt x="5111496" y="2453518"/>
                </a:lnTo>
                <a:lnTo>
                  <a:pt x="0" y="2453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EAC5262-4558-A1E4-759E-F6FC149E0F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0" y="4626732"/>
            <a:ext cx="5111496" cy="2453518"/>
          </a:xfrm>
          <a:prstGeom prst="rect">
            <a:avLst/>
          </a:prstGeom>
          <a:ln>
            <a:solidFill>
              <a:srgbClr val="5D5D5D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2-1 메인 페이지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258300"/>
            <a:ext cx="12395200" cy="798390"/>
            <a:chOff x="0" y="0"/>
            <a:chExt cx="16526933" cy="1064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520"/>
            </a:xfrm>
            <a:custGeom>
              <a:avLst/>
              <a:gdLst/>
              <a:ahLst/>
              <a:cxnLst/>
              <a:rect l="l" t="t" r="r" b="b"/>
              <a:pathLst>
                <a:path w="16526934" h="1064520">
                  <a:moveTo>
                    <a:pt x="0" y="0"/>
                  </a:moveTo>
                  <a:lnTo>
                    <a:pt x="16526934" y="0"/>
                  </a:lnTo>
                  <a:lnTo>
                    <a:pt x="16526934" y="1064520"/>
                  </a:lnTo>
                  <a:lnTo>
                    <a:pt x="0" y="1064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헤더 기능 구현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게시글 클릭 시 게시글 상세 페이지로 연결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120900" y="1803400"/>
            <a:ext cx="14650891" cy="7264400"/>
          </a:xfrm>
          <a:custGeom>
            <a:avLst/>
            <a:gdLst/>
            <a:ahLst/>
            <a:cxnLst/>
            <a:rect l="l" t="t" r="r" b="b"/>
            <a:pathLst>
              <a:path w="14650891" h="7264400">
                <a:moveTo>
                  <a:pt x="0" y="0"/>
                </a:moveTo>
                <a:lnTo>
                  <a:pt x="14650891" y="0"/>
                </a:lnTo>
                <a:lnTo>
                  <a:pt x="14650891" y="7264400"/>
                </a:lnTo>
                <a:lnTo>
                  <a:pt x="0" y="726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2-1 메인 페이지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258300"/>
            <a:ext cx="12395200" cy="798390"/>
            <a:chOff x="0" y="0"/>
            <a:chExt cx="16526933" cy="1064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520"/>
            </a:xfrm>
            <a:custGeom>
              <a:avLst/>
              <a:gdLst/>
              <a:ahLst/>
              <a:cxnLst/>
              <a:rect l="l" t="t" r="r" b="b"/>
              <a:pathLst>
                <a:path w="16526934" h="1064520">
                  <a:moveTo>
                    <a:pt x="0" y="0"/>
                  </a:moveTo>
                  <a:lnTo>
                    <a:pt x="16526934" y="0"/>
                  </a:lnTo>
                  <a:lnTo>
                    <a:pt x="16526934" y="1064520"/>
                  </a:lnTo>
                  <a:lnTo>
                    <a:pt x="0" y="1064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헤더 기능 구현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게시글 클릭 시 게시글 상세 페이지로 연결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120900" y="1925860"/>
            <a:ext cx="14664880" cy="7332440"/>
          </a:xfrm>
          <a:custGeom>
            <a:avLst/>
            <a:gdLst/>
            <a:ahLst/>
            <a:cxnLst/>
            <a:rect l="l" t="t" r="r" b="b"/>
            <a:pathLst>
              <a:path w="14664880" h="7332440">
                <a:moveTo>
                  <a:pt x="0" y="0"/>
                </a:moveTo>
                <a:lnTo>
                  <a:pt x="14664880" y="0"/>
                </a:lnTo>
                <a:lnTo>
                  <a:pt x="14664880" y="7332440"/>
                </a:lnTo>
                <a:lnTo>
                  <a:pt x="0" y="7332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851584" y="3058788"/>
            <a:ext cx="15199877" cy="5593864"/>
          </a:xfrm>
          <a:custGeom>
            <a:avLst/>
            <a:gdLst/>
            <a:ahLst/>
            <a:cxnLst/>
            <a:rect l="l" t="t" r="r" b="b"/>
            <a:pathLst>
              <a:path w="15199877" h="5593864">
                <a:moveTo>
                  <a:pt x="0" y="0"/>
                </a:moveTo>
                <a:lnTo>
                  <a:pt x="15199877" y="0"/>
                </a:lnTo>
                <a:lnTo>
                  <a:pt x="15199877" y="5593863"/>
                </a:lnTo>
                <a:lnTo>
                  <a:pt x="0" y="5593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2766368"/>
            <a:ext cx="16978904" cy="2207257"/>
          </a:xfrm>
          <a:custGeom>
            <a:avLst/>
            <a:gdLst/>
            <a:ahLst/>
            <a:cxnLst/>
            <a:rect l="l" t="t" r="r" b="b"/>
            <a:pathLst>
              <a:path w="16978904" h="2207257">
                <a:moveTo>
                  <a:pt x="0" y="0"/>
                </a:moveTo>
                <a:lnTo>
                  <a:pt x="16978904" y="0"/>
                </a:lnTo>
                <a:lnTo>
                  <a:pt x="16978904" y="2207257"/>
                </a:lnTo>
                <a:lnTo>
                  <a:pt x="0" y="2207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028700" y="5143500"/>
            <a:ext cx="16978904" cy="1931350"/>
          </a:xfrm>
          <a:custGeom>
            <a:avLst/>
            <a:gdLst/>
            <a:ahLst/>
            <a:cxnLst/>
            <a:rect l="l" t="t" r="r" b="b"/>
            <a:pathLst>
              <a:path w="16978904" h="1931350">
                <a:moveTo>
                  <a:pt x="0" y="0"/>
                </a:moveTo>
                <a:lnTo>
                  <a:pt x="16978904" y="0"/>
                </a:lnTo>
                <a:lnTo>
                  <a:pt x="16978904" y="1931350"/>
                </a:lnTo>
                <a:lnTo>
                  <a:pt x="0" y="1931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488752"/>
            <a:ext cx="15659100" cy="1041796"/>
            <a:chOff x="0" y="0"/>
            <a:chExt cx="208788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78800" cy="1389061"/>
            </a:xfrm>
            <a:custGeom>
              <a:avLst/>
              <a:gdLst/>
              <a:ahLst/>
              <a:cxnLst/>
              <a:rect l="l" t="t" r="r" b="b"/>
              <a:pathLst>
                <a:path w="20878800" h="1389061">
                  <a:moveTo>
                    <a:pt x="0" y="0"/>
                  </a:moveTo>
                  <a:lnTo>
                    <a:pt x="20878800" y="0"/>
                  </a:lnTo>
                  <a:lnTo>
                    <a:pt x="208788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08788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회원가입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71551" y="9069962"/>
            <a:ext cx="12395200" cy="798390"/>
            <a:chOff x="0" y="0"/>
            <a:chExt cx="16526933" cy="1064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520"/>
            </a:xfrm>
            <a:custGeom>
              <a:avLst/>
              <a:gdLst/>
              <a:ahLst/>
              <a:cxnLst/>
              <a:rect l="l" t="t" r="r" b="b"/>
              <a:pathLst>
                <a:path w="16526934" h="1064520">
                  <a:moveTo>
                    <a:pt x="0" y="0"/>
                  </a:moveTo>
                  <a:lnTo>
                    <a:pt x="16526934" y="0"/>
                  </a:lnTo>
                  <a:lnTo>
                    <a:pt x="16526934" y="1064520"/>
                  </a:lnTo>
                  <a:lnTo>
                    <a:pt x="0" y="1064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닉네임과 아이디 중복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글자 제한/비밀번호 확인 제한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071551" y="1929247"/>
            <a:ext cx="5696941" cy="6886676"/>
          </a:xfrm>
          <a:custGeom>
            <a:avLst/>
            <a:gdLst/>
            <a:ahLst/>
            <a:cxnLst/>
            <a:rect l="l" t="t" r="r" b="b"/>
            <a:pathLst>
              <a:path w="5696941" h="6886676">
                <a:moveTo>
                  <a:pt x="0" y="0"/>
                </a:moveTo>
                <a:lnTo>
                  <a:pt x="5696942" y="0"/>
                </a:lnTo>
                <a:lnTo>
                  <a:pt x="5696942" y="6886676"/>
                </a:lnTo>
                <a:lnTo>
                  <a:pt x="0" y="688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132" r="-75576" b="-34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8269151" y="1929247"/>
            <a:ext cx="9263132" cy="2281046"/>
          </a:xfrm>
          <a:custGeom>
            <a:avLst/>
            <a:gdLst/>
            <a:ahLst/>
            <a:cxnLst/>
            <a:rect l="l" t="t" r="r" b="b"/>
            <a:pathLst>
              <a:path w="9263132" h="2281046">
                <a:moveTo>
                  <a:pt x="0" y="0"/>
                </a:moveTo>
                <a:lnTo>
                  <a:pt x="9263132" y="0"/>
                </a:lnTo>
                <a:lnTo>
                  <a:pt x="9263132" y="2281047"/>
                </a:lnTo>
                <a:lnTo>
                  <a:pt x="0" y="228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8269151" y="4673546"/>
            <a:ext cx="6868521" cy="4155265"/>
          </a:xfrm>
          <a:custGeom>
            <a:avLst/>
            <a:gdLst/>
            <a:ahLst/>
            <a:cxnLst/>
            <a:rect l="l" t="t" r="r" b="b"/>
            <a:pathLst>
              <a:path w="6868521" h="4155265">
                <a:moveTo>
                  <a:pt x="0" y="0"/>
                </a:moveTo>
                <a:lnTo>
                  <a:pt x="6868521" y="0"/>
                </a:lnTo>
                <a:lnTo>
                  <a:pt x="6868521" y="4155265"/>
                </a:lnTo>
                <a:lnTo>
                  <a:pt x="0" y="4155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488752"/>
            <a:ext cx="15659100" cy="1041796"/>
            <a:chOff x="0" y="0"/>
            <a:chExt cx="208788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78800" cy="1389061"/>
            </a:xfrm>
            <a:custGeom>
              <a:avLst/>
              <a:gdLst/>
              <a:ahLst/>
              <a:cxnLst/>
              <a:rect l="l" t="t" r="r" b="b"/>
              <a:pathLst>
                <a:path w="20878800" h="1389061">
                  <a:moveTo>
                    <a:pt x="0" y="0"/>
                  </a:moveTo>
                  <a:lnTo>
                    <a:pt x="20878800" y="0"/>
                  </a:lnTo>
                  <a:lnTo>
                    <a:pt x="208788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08788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회원가입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71551" y="9069962"/>
            <a:ext cx="12395200" cy="798390"/>
            <a:chOff x="0" y="0"/>
            <a:chExt cx="16526933" cy="1064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520"/>
            </a:xfrm>
            <a:custGeom>
              <a:avLst/>
              <a:gdLst/>
              <a:ahLst/>
              <a:cxnLst/>
              <a:rect l="l" t="t" r="r" b="b"/>
              <a:pathLst>
                <a:path w="16526934" h="1064520">
                  <a:moveTo>
                    <a:pt x="0" y="0"/>
                  </a:moveTo>
                  <a:lnTo>
                    <a:pt x="16526934" y="0"/>
                  </a:lnTo>
                  <a:lnTo>
                    <a:pt x="16526934" y="1064520"/>
                  </a:lnTo>
                  <a:lnTo>
                    <a:pt x="0" y="1064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닉네임과 아이디 중복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글자 제한/비밀번호 확인 제한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071551" y="1929247"/>
            <a:ext cx="5696941" cy="6886676"/>
          </a:xfrm>
          <a:custGeom>
            <a:avLst/>
            <a:gdLst/>
            <a:ahLst/>
            <a:cxnLst/>
            <a:rect l="l" t="t" r="r" b="b"/>
            <a:pathLst>
              <a:path w="5696941" h="6886676">
                <a:moveTo>
                  <a:pt x="0" y="0"/>
                </a:moveTo>
                <a:lnTo>
                  <a:pt x="5696942" y="0"/>
                </a:lnTo>
                <a:lnTo>
                  <a:pt x="5696942" y="6886676"/>
                </a:lnTo>
                <a:lnTo>
                  <a:pt x="0" y="688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132" r="-75576" b="-34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8659091" y="6210300"/>
            <a:ext cx="8382000" cy="6599483"/>
            <a:chOff x="1" y="-192881"/>
            <a:chExt cx="13183718" cy="10737139"/>
          </a:xfrm>
        </p:grpSpPr>
        <p:sp>
          <p:nvSpPr>
            <p:cNvPr id="18" name="TextBox 18"/>
            <p:cNvSpPr txBox="1"/>
            <p:nvPr/>
          </p:nvSpPr>
          <p:spPr>
            <a:xfrm>
              <a:off x="1" y="-192881"/>
              <a:ext cx="13183718" cy="1073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26948" y="954505"/>
              <a:ext cx="12190848" cy="5010645"/>
            </a:xfrm>
            <a:custGeom>
              <a:avLst/>
              <a:gdLst/>
              <a:ahLst/>
              <a:cxnLst/>
              <a:rect l="l" t="t" r="r" b="b"/>
              <a:pathLst>
                <a:path w="12190848" h="5010645">
                  <a:moveTo>
                    <a:pt x="0" y="0"/>
                  </a:moveTo>
                  <a:lnTo>
                    <a:pt x="12190848" y="0"/>
                  </a:lnTo>
                  <a:lnTo>
                    <a:pt x="12190848" y="5010645"/>
                  </a:lnTo>
                  <a:lnTo>
                    <a:pt x="0" y="5010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C165F50-EBBC-DBDA-45DF-1D585B5F0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668" y="1843248"/>
            <a:ext cx="5941711" cy="48752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3900" y="31496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1300" y="215900"/>
            <a:ext cx="304800" cy="342900"/>
          </a:xfrm>
          <a:custGeom>
            <a:avLst/>
            <a:gdLst/>
            <a:ahLst/>
            <a:cxnLst/>
            <a:rect l="l" t="t" r="r" b="b"/>
            <a:pathLst>
              <a:path w="304800" h="342900">
                <a:moveTo>
                  <a:pt x="0" y="0"/>
                </a:moveTo>
                <a:lnTo>
                  <a:pt x="304800" y="0"/>
                </a:lnTo>
                <a:lnTo>
                  <a:pt x="3048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8" b="-13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68500" y="774700"/>
            <a:ext cx="6934200" cy="1638300"/>
            <a:chOff x="0" y="0"/>
            <a:chExt cx="9245600" cy="218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45600" cy="2184400"/>
            </a:xfrm>
            <a:custGeom>
              <a:avLst/>
              <a:gdLst/>
              <a:ahLst/>
              <a:cxnLst/>
              <a:rect l="l" t="t" r="r" b="b"/>
              <a:pathLst>
                <a:path w="9245600" h="2184400">
                  <a:moveTo>
                    <a:pt x="0" y="0"/>
                  </a:moveTo>
                  <a:lnTo>
                    <a:pt x="9245600" y="0"/>
                  </a:lnTo>
                  <a:lnTo>
                    <a:pt x="9245600" y="2184400"/>
                  </a:lnTo>
                  <a:lnTo>
                    <a:pt x="0" y="218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245600" cy="2193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720"/>
                </a:lnSpc>
              </a:pPr>
              <a:r>
                <a:rPr lang="en-US" sz="92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CONTENTS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438400" y="3987800"/>
            <a:ext cx="5054600" cy="5054600"/>
          </a:xfrm>
          <a:custGeom>
            <a:avLst/>
            <a:gdLst/>
            <a:ahLst/>
            <a:cxnLst/>
            <a:rect l="l" t="t" r="r" b="b"/>
            <a:pathLst>
              <a:path w="5054600" h="5054600">
                <a:moveTo>
                  <a:pt x="0" y="0"/>
                </a:moveTo>
                <a:lnTo>
                  <a:pt x="5054600" y="0"/>
                </a:lnTo>
                <a:lnTo>
                  <a:pt x="5054600" y="5054600"/>
                </a:lnTo>
                <a:lnTo>
                  <a:pt x="0" y="505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6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95000" y="3987800"/>
            <a:ext cx="5054600" cy="5054600"/>
          </a:xfrm>
          <a:custGeom>
            <a:avLst/>
            <a:gdLst/>
            <a:ahLst/>
            <a:cxnLst/>
            <a:rect l="l" t="t" r="r" b="b"/>
            <a:pathLst>
              <a:path w="5054600" h="5054600">
                <a:moveTo>
                  <a:pt x="0" y="0"/>
                </a:moveTo>
                <a:lnTo>
                  <a:pt x="5054600" y="0"/>
                </a:lnTo>
                <a:lnTo>
                  <a:pt x="5054600" y="5054600"/>
                </a:lnTo>
                <a:lnTo>
                  <a:pt x="0" y="505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6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19500" y="4468813"/>
            <a:ext cx="2209800" cy="801688"/>
            <a:chOff x="0" y="-19050"/>
            <a:chExt cx="2946400" cy="1068918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2946400" cy="1049869"/>
            </a:xfrm>
            <a:custGeom>
              <a:avLst/>
              <a:gdLst/>
              <a:ahLst/>
              <a:cxnLst/>
              <a:rect l="l" t="t" r="r" b="b"/>
              <a:pathLst>
                <a:path w="2946400" h="1049867">
                  <a:moveTo>
                    <a:pt x="0" y="0"/>
                  </a:moveTo>
                  <a:lnTo>
                    <a:pt x="2946400" y="0"/>
                  </a:lnTo>
                  <a:lnTo>
                    <a:pt x="2946400" y="1049867"/>
                  </a:lnTo>
                  <a:lnTo>
                    <a:pt x="0" y="1049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946400" cy="10689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58"/>
                </a:lnSpc>
              </a:pPr>
              <a:r>
                <a:rPr lang="en-US" sz="4400" b="1" spc="99" dirty="0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25900" y="5905500"/>
            <a:ext cx="2260600" cy="2514600"/>
            <a:chOff x="0" y="0"/>
            <a:chExt cx="3014133" cy="335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14133" cy="3352800"/>
            </a:xfrm>
            <a:custGeom>
              <a:avLst/>
              <a:gdLst/>
              <a:ahLst/>
              <a:cxnLst/>
              <a:rect l="l" t="t" r="r" b="b"/>
              <a:pathLst>
                <a:path w="3014133" h="3352800">
                  <a:moveTo>
                    <a:pt x="0" y="0"/>
                  </a:moveTo>
                  <a:lnTo>
                    <a:pt x="3014133" y="0"/>
                  </a:lnTo>
                  <a:lnTo>
                    <a:pt x="3014133" y="3352800"/>
                  </a:lnTo>
                  <a:lnTo>
                    <a:pt x="0" y="335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014133" cy="3448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주제 선정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프로젝트 진행 과정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역할 분담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ERD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프로젝트 기능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플로우 차트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7700" y="4470400"/>
            <a:ext cx="2209800" cy="787400"/>
            <a:chOff x="0" y="0"/>
            <a:chExt cx="2946400" cy="1049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46400" cy="1049867"/>
            </a:xfrm>
            <a:custGeom>
              <a:avLst/>
              <a:gdLst/>
              <a:ahLst/>
              <a:cxnLst/>
              <a:rect l="l" t="t" r="r" b="b"/>
              <a:pathLst>
                <a:path w="2946400" h="1049867">
                  <a:moveTo>
                    <a:pt x="0" y="0"/>
                  </a:moveTo>
                  <a:lnTo>
                    <a:pt x="2946400" y="0"/>
                  </a:lnTo>
                  <a:lnTo>
                    <a:pt x="2946400" y="1049867"/>
                  </a:lnTo>
                  <a:lnTo>
                    <a:pt x="0" y="1049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946400" cy="10689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58"/>
                </a:lnSpc>
              </a:pPr>
              <a:r>
                <a:rPr lang="en-US" sz="4400" b="1" spc="99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6616700" y="3987800"/>
            <a:ext cx="5054600" cy="5054600"/>
          </a:xfrm>
          <a:custGeom>
            <a:avLst/>
            <a:gdLst/>
            <a:ahLst/>
            <a:cxnLst/>
            <a:rect l="l" t="t" r="r" b="b"/>
            <a:pathLst>
              <a:path w="5054600" h="5054600">
                <a:moveTo>
                  <a:pt x="0" y="0"/>
                </a:moveTo>
                <a:lnTo>
                  <a:pt x="5054600" y="0"/>
                </a:lnTo>
                <a:lnTo>
                  <a:pt x="5054600" y="5054600"/>
                </a:lnTo>
                <a:lnTo>
                  <a:pt x="0" y="5054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6000"/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899400" y="4470400"/>
            <a:ext cx="2209800" cy="787400"/>
            <a:chOff x="0" y="0"/>
            <a:chExt cx="2946400" cy="10498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46400" cy="1049867"/>
            </a:xfrm>
            <a:custGeom>
              <a:avLst/>
              <a:gdLst/>
              <a:ahLst/>
              <a:cxnLst/>
              <a:rect l="l" t="t" r="r" b="b"/>
              <a:pathLst>
                <a:path w="2946400" h="1049867">
                  <a:moveTo>
                    <a:pt x="0" y="0"/>
                  </a:moveTo>
                  <a:lnTo>
                    <a:pt x="2946400" y="0"/>
                  </a:lnTo>
                  <a:lnTo>
                    <a:pt x="2946400" y="1049867"/>
                  </a:lnTo>
                  <a:lnTo>
                    <a:pt x="0" y="1049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2946400" cy="10689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58"/>
                </a:lnSpc>
              </a:pPr>
              <a:r>
                <a:rPr lang="en-US" sz="4400" b="1" spc="99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54400" y="5181600"/>
            <a:ext cx="2768600" cy="520700"/>
            <a:chOff x="0" y="0"/>
            <a:chExt cx="3691467" cy="6942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91467" cy="694267"/>
            </a:xfrm>
            <a:custGeom>
              <a:avLst/>
              <a:gdLst/>
              <a:ahLst/>
              <a:cxnLst/>
              <a:rect l="l" t="t" r="r" b="b"/>
              <a:pathLst>
                <a:path w="3691467" h="694267">
                  <a:moveTo>
                    <a:pt x="0" y="0"/>
                  </a:moveTo>
                  <a:lnTo>
                    <a:pt x="3691467" y="0"/>
                  </a:lnTo>
                  <a:lnTo>
                    <a:pt x="36914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691467" cy="7228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97"/>
                </a:lnSpc>
              </a:pPr>
              <a:r>
                <a:rPr lang="en-US" sz="2900" spc="-10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프로젝트 개요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58100" y="5181600"/>
            <a:ext cx="2768600" cy="520700"/>
            <a:chOff x="0" y="0"/>
            <a:chExt cx="3691467" cy="6942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91467" cy="694267"/>
            </a:xfrm>
            <a:custGeom>
              <a:avLst/>
              <a:gdLst/>
              <a:ahLst/>
              <a:cxnLst/>
              <a:rect l="l" t="t" r="r" b="b"/>
              <a:pathLst>
                <a:path w="3691467" h="694267">
                  <a:moveTo>
                    <a:pt x="0" y="0"/>
                  </a:moveTo>
                  <a:lnTo>
                    <a:pt x="3691467" y="0"/>
                  </a:lnTo>
                  <a:lnTo>
                    <a:pt x="36914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691467" cy="7228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97"/>
                </a:lnSpc>
              </a:pPr>
              <a:r>
                <a:rPr lang="en-US" sz="2900" spc="-10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사용자 페이지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861800" y="5181600"/>
            <a:ext cx="2768600" cy="520700"/>
            <a:chOff x="0" y="0"/>
            <a:chExt cx="3691467" cy="6942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691467" cy="694267"/>
            </a:xfrm>
            <a:custGeom>
              <a:avLst/>
              <a:gdLst/>
              <a:ahLst/>
              <a:cxnLst/>
              <a:rect l="l" t="t" r="r" b="b"/>
              <a:pathLst>
                <a:path w="3691467" h="694267">
                  <a:moveTo>
                    <a:pt x="0" y="0"/>
                  </a:moveTo>
                  <a:lnTo>
                    <a:pt x="3691467" y="0"/>
                  </a:lnTo>
                  <a:lnTo>
                    <a:pt x="36914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3691467" cy="7228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97"/>
                </a:lnSpc>
              </a:pPr>
              <a:r>
                <a:rPr lang="en-US" sz="2900" spc="-100">
                  <a:solidFill>
                    <a:srgbClr val="303030"/>
                  </a:solidFill>
                  <a:latin typeface="Arimo"/>
                  <a:ea typeface="Arimo"/>
                  <a:cs typeface="Arimo"/>
                  <a:sym typeface="Arimo"/>
                </a:rPr>
                <a:t>관리자 페이지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128000" y="5441950"/>
            <a:ext cx="2298700" cy="2251297"/>
            <a:chOff x="0" y="0"/>
            <a:chExt cx="3064933" cy="300173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064933" cy="3001730"/>
            </a:xfrm>
            <a:custGeom>
              <a:avLst/>
              <a:gdLst/>
              <a:ahLst/>
              <a:cxnLst/>
              <a:rect l="l" t="t" r="r" b="b"/>
              <a:pathLst>
                <a:path w="3064933" h="3001730">
                  <a:moveTo>
                    <a:pt x="0" y="0"/>
                  </a:moveTo>
                  <a:lnTo>
                    <a:pt x="3064933" y="0"/>
                  </a:lnTo>
                  <a:lnTo>
                    <a:pt x="3064933" y="3001730"/>
                  </a:lnTo>
                  <a:lnTo>
                    <a:pt x="0" y="3001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3064933" cy="30969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메인 페이지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회원 관련 페이지</a:t>
              </a:r>
            </a:p>
            <a:p>
              <a:pPr algn="l">
                <a:lnSpc>
                  <a:spcPts val="3386"/>
                </a:lnSpc>
              </a:pPr>
              <a:r>
                <a:rPr lang="en-US" sz="2000" spc="-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게시판 관련 페이지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204700" y="5905500"/>
            <a:ext cx="2692400" cy="787400"/>
            <a:chOff x="0" y="0"/>
            <a:chExt cx="3589867" cy="1049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589867" cy="1049867"/>
            </a:xfrm>
            <a:custGeom>
              <a:avLst/>
              <a:gdLst/>
              <a:ahLst/>
              <a:cxnLst/>
              <a:rect l="l" t="t" r="r" b="b"/>
              <a:pathLst>
                <a:path w="3589867" h="1049867">
                  <a:moveTo>
                    <a:pt x="0" y="0"/>
                  </a:moveTo>
                  <a:lnTo>
                    <a:pt x="3589867" y="0"/>
                  </a:lnTo>
                  <a:lnTo>
                    <a:pt x="3589867" y="1049867"/>
                  </a:lnTo>
                  <a:lnTo>
                    <a:pt x="0" y="10498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3589867" cy="11451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86"/>
                </a:lnSpc>
              </a:pPr>
              <a:r>
                <a:rPr lang="en-US" sz="20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-회원 관리 페이지</a:t>
              </a:r>
            </a:p>
            <a:p>
              <a:pPr algn="l">
                <a:lnSpc>
                  <a:spcPts val="3386"/>
                </a:lnSpc>
              </a:pPr>
              <a:r>
                <a:rPr lang="en-US" sz="20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-게시글 관리 페이지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8318500" cy="1041796"/>
            <a:chOff x="0" y="0"/>
            <a:chExt cx="110913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91333" cy="1389061"/>
            </a:xfrm>
            <a:custGeom>
              <a:avLst/>
              <a:gdLst/>
              <a:ahLst/>
              <a:cxnLst/>
              <a:rect l="l" t="t" r="r" b="b"/>
              <a:pathLst>
                <a:path w="11091333" h="1389061">
                  <a:moveTo>
                    <a:pt x="0" y="0"/>
                  </a:moveTo>
                  <a:lnTo>
                    <a:pt x="11091333" y="0"/>
                  </a:lnTo>
                  <a:lnTo>
                    <a:pt x="11091333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10913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로그인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499600"/>
            <a:ext cx="12395200" cy="393700"/>
            <a:chOff x="0" y="0"/>
            <a:chExt cx="16526933" cy="524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아이디 비밀번호 확인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2120900" y="2060420"/>
            <a:ext cx="5095355" cy="6991660"/>
          </a:xfrm>
          <a:custGeom>
            <a:avLst/>
            <a:gdLst/>
            <a:ahLst/>
            <a:cxnLst/>
            <a:rect l="l" t="t" r="r" b="b"/>
            <a:pathLst>
              <a:path w="5095355" h="6991660">
                <a:moveTo>
                  <a:pt x="0" y="0"/>
                </a:moveTo>
                <a:lnTo>
                  <a:pt x="5095355" y="0"/>
                </a:lnTo>
                <a:lnTo>
                  <a:pt x="5095355" y="6991660"/>
                </a:lnTo>
                <a:lnTo>
                  <a:pt x="0" y="6991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760" r="-91106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791522" y="1868288"/>
            <a:ext cx="8560287" cy="3043443"/>
          </a:xfrm>
          <a:custGeom>
            <a:avLst/>
            <a:gdLst/>
            <a:ahLst/>
            <a:cxnLst/>
            <a:rect l="l" t="t" r="r" b="b"/>
            <a:pathLst>
              <a:path w="8560287" h="3043443">
                <a:moveTo>
                  <a:pt x="0" y="0"/>
                </a:moveTo>
                <a:lnTo>
                  <a:pt x="8560288" y="0"/>
                </a:lnTo>
                <a:lnTo>
                  <a:pt x="8560288" y="3043443"/>
                </a:lnTo>
                <a:lnTo>
                  <a:pt x="0" y="3043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791522" y="5080226"/>
            <a:ext cx="7579127" cy="3472916"/>
          </a:xfrm>
          <a:custGeom>
            <a:avLst/>
            <a:gdLst/>
            <a:ahLst/>
            <a:cxnLst/>
            <a:rect l="l" t="t" r="r" b="b"/>
            <a:pathLst>
              <a:path w="7579127" h="3472916">
                <a:moveTo>
                  <a:pt x="0" y="0"/>
                </a:moveTo>
                <a:lnTo>
                  <a:pt x="7579128" y="0"/>
                </a:lnTo>
                <a:lnTo>
                  <a:pt x="7579128" y="3472916"/>
                </a:lnTo>
                <a:lnTo>
                  <a:pt x="0" y="347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7791522" y="8721637"/>
            <a:ext cx="6467580" cy="1171663"/>
          </a:xfrm>
          <a:custGeom>
            <a:avLst/>
            <a:gdLst/>
            <a:ahLst/>
            <a:cxnLst/>
            <a:rect l="l" t="t" r="r" b="b"/>
            <a:pathLst>
              <a:path w="6467580" h="1171663">
                <a:moveTo>
                  <a:pt x="0" y="0"/>
                </a:moveTo>
                <a:lnTo>
                  <a:pt x="6467580" y="0"/>
                </a:lnTo>
                <a:lnTo>
                  <a:pt x="6467580" y="1171663"/>
                </a:lnTo>
                <a:lnTo>
                  <a:pt x="0" y="117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8318500" cy="1041796"/>
            <a:chOff x="0" y="0"/>
            <a:chExt cx="110913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91333" cy="1389061"/>
            </a:xfrm>
            <a:custGeom>
              <a:avLst/>
              <a:gdLst/>
              <a:ahLst/>
              <a:cxnLst/>
              <a:rect l="l" t="t" r="r" b="b"/>
              <a:pathLst>
                <a:path w="11091333" h="1389061">
                  <a:moveTo>
                    <a:pt x="0" y="0"/>
                  </a:moveTo>
                  <a:lnTo>
                    <a:pt x="11091333" y="0"/>
                  </a:lnTo>
                  <a:lnTo>
                    <a:pt x="11091333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10913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로그아웃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436702" y="5109047"/>
            <a:ext cx="5228555" cy="1666686"/>
          </a:xfrm>
          <a:custGeom>
            <a:avLst/>
            <a:gdLst/>
            <a:ahLst/>
            <a:cxnLst/>
            <a:rect l="l" t="t" r="r" b="b"/>
            <a:pathLst>
              <a:path w="5228555" h="1666686">
                <a:moveTo>
                  <a:pt x="0" y="0"/>
                </a:moveTo>
                <a:lnTo>
                  <a:pt x="5228555" y="0"/>
                </a:lnTo>
                <a:lnTo>
                  <a:pt x="5228555" y="1666686"/>
                </a:lnTo>
                <a:lnTo>
                  <a:pt x="0" y="1666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436702" y="7032908"/>
            <a:ext cx="4599435" cy="2792972"/>
          </a:xfrm>
          <a:custGeom>
            <a:avLst/>
            <a:gdLst/>
            <a:ahLst/>
            <a:cxnLst/>
            <a:rect l="l" t="t" r="r" b="b"/>
            <a:pathLst>
              <a:path w="4599435" h="2792972">
                <a:moveTo>
                  <a:pt x="0" y="0"/>
                </a:moveTo>
                <a:lnTo>
                  <a:pt x="4599435" y="0"/>
                </a:lnTo>
                <a:lnTo>
                  <a:pt x="4599435" y="2792972"/>
                </a:lnTo>
                <a:lnTo>
                  <a:pt x="0" y="2792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148792" y="5272022"/>
            <a:ext cx="6358777" cy="2350574"/>
          </a:xfrm>
          <a:custGeom>
            <a:avLst/>
            <a:gdLst/>
            <a:ahLst/>
            <a:cxnLst/>
            <a:rect l="l" t="t" r="r" b="b"/>
            <a:pathLst>
              <a:path w="6358777" h="2350574">
                <a:moveTo>
                  <a:pt x="0" y="0"/>
                </a:moveTo>
                <a:lnTo>
                  <a:pt x="6358778" y="0"/>
                </a:lnTo>
                <a:lnTo>
                  <a:pt x="6358778" y="2350574"/>
                </a:lnTo>
                <a:lnTo>
                  <a:pt x="0" y="2350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316264" y="1968385"/>
            <a:ext cx="3322591" cy="1114540"/>
          </a:xfrm>
          <a:custGeom>
            <a:avLst/>
            <a:gdLst/>
            <a:ahLst/>
            <a:cxnLst/>
            <a:rect l="l" t="t" r="r" b="b"/>
            <a:pathLst>
              <a:path w="3322591" h="1114540">
                <a:moveTo>
                  <a:pt x="0" y="0"/>
                </a:moveTo>
                <a:lnTo>
                  <a:pt x="3322590" y="0"/>
                </a:lnTo>
                <a:lnTo>
                  <a:pt x="3322590" y="1114540"/>
                </a:lnTo>
                <a:lnTo>
                  <a:pt x="0" y="1114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148792" y="3421165"/>
            <a:ext cx="3570041" cy="1231732"/>
          </a:xfrm>
          <a:custGeom>
            <a:avLst/>
            <a:gdLst/>
            <a:ahLst/>
            <a:cxnLst/>
            <a:rect l="l" t="t" r="r" b="b"/>
            <a:pathLst>
              <a:path w="3570041" h="1231732">
                <a:moveTo>
                  <a:pt x="0" y="0"/>
                </a:moveTo>
                <a:lnTo>
                  <a:pt x="3570041" y="0"/>
                </a:lnTo>
                <a:lnTo>
                  <a:pt x="3570041" y="1231732"/>
                </a:lnTo>
                <a:lnTo>
                  <a:pt x="0" y="1231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898" r="-6544" b="-35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 flipH="1" flipV="1">
            <a:off x="3977559" y="3082925"/>
            <a:ext cx="6552" cy="381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9436702" y="1870075"/>
            <a:ext cx="6633361" cy="3019897"/>
          </a:xfrm>
          <a:custGeom>
            <a:avLst/>
            <a:gdLst/>
            <a:ahLst/>
            <a:cxnLst/>
            <a:rect l="l" t="t" r="r" b="b"/>
            <a:pathLst>
              <a:path w="6633361" h="3019897">
                <a:moveTo>
                  <a:pt x="0" y="0"/>
                </a:moveTo>
                <a:lnTo>
                  <a:pt x="6633360" y="0"/>
                </a:lnTo>
                <a:lnTo>
                  <a:pt x="6633360" y="3019897"/>
                </a:lnTo>
                <a:lnTo>
                  <a:pt x="0" y="3019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1625" y="327025"/>
            <a:ext cx="11176000" cy="1041796"/>
            <a:chOff x="0" y="0"/>
            <a:chExt cx="149013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01334" cy="1389061"/>
            </a:xfrm>
            <a:custGeom>
              <a:avLst/>
              <a:gdLst/>
              <a:ahLst/>
              <a:cxnLst/>
              <a:rect l="l" t="t" r="r" b="b"/>
              <a:pathLst>
                <a:path w="14901334" h="1389061">
                  <a:moveTo>
                    <a:pt x="0" y="0"/>
                  </a:moveTo>
                  <a:lnTo>
                    <a:pt x="14901334" y="0"/>
                  </a:lnTo>
                  <a:lnTo>
                    <a:pt x="149013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49013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회원정보 확인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499600"/>
            <a:ext cx="12395200" cy="798513"/>
            <a:chOff x="0" y="0"/>
            <a:chExt cx="16526933" cy="1064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683"/>
            </a:xfrm>
            <a:custGeom>
              <a:avLst/>
              <a:gdLst/>
              <a:ahLst/>
              <a:cxnLst/>
              <a:rect l="l" t="t" r="r" b="b"/>
              <a:pathLst>
                <a:path w="16526934" h="1064683">
                  <a:moveTo>
                    <a:pt x="0" y="0"/>
                  </a:moveTo>
                  <a:lnTo>
                    <a:pt x="16526934" y="0"/>
                  </a:lnTo>
                  <a:lnTo>
                    <a:pt x="16526934" y="1064683"/>
                  </a:lnTo>
                  <a:lnTo>
                    <a:pt x="0" y="1064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7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2"/>
                </a:lnSpc>
              </a:pPr>
              <a:r>
                <a:rPr lang="en-US" sz="2199" spc="-98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닉네임 중복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닉네임/비밀번호 변경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998151" y="2432050"/>
            <a:ext cx="9820093" cy="1562288"/>
          </a:xfrm>
          <a:custGeom>
            <a:avLst/>
            <a:gdLst/>
            <a:ahLst/>
            <a:cxnLst/>
            <a:rect l="l" t="t" r="r" b="b"/>
            <a:pathLst>
              <a:path w="9820093" h="1562288">
                <a:moveTo>
                  <a:pt x="0" y="0"/>
                </a:moveTo>
                <a:lnTo>
                  <a:pt x="9820094" y="0"/>
                </a:lnTo>
                <a:lnTo>
                  <a:pt x="9820094" y="1562288"/>
                </a:lnTo>
                <a:lnTo>
                  <a:pt x="0" y="156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998151" y="4308663"/>
            <a:ext cx="9423251" cy="2651409"/>
          </a:xfrm>
          <a:custGeom>
            <a:avLst/>
            <a:gdLst/>
            <a:ahLst/>
            <a:cxnLst/>
            <a:rect l="l" t="t" r="r" b="b"/>
            <a:pathLst>
              <a:path w="9423251" h="2651409">
                <a:moveTo>
                  <a:pt x="0" y="0"/>
                </a:moveTo>
                <a:lnTo>
                  <a:pt x="9423252" y="0"/>
                </a:lnTo>
                <a:lnTo>
                  <a:pt x="9423252" y="2651409"/>
                </a:lnTo>
                <a:lnTo>
                  <a:pt x="0" y="2651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998151" y="7274397"/>
            <a:ext cx="6524840" cy="693848"/>
          </a:xfrm>
          <a:custGeom>
            <a:avLst/>
            <a:gdLst/>
            <a:ahLst/>
            <a:cxnLst/>
            <a:rect l="l" t="t" r="r" b="b"/>
            <a:pathLst>
              <a:path w="6524840" h="693848">
                <a:moveTo>
                  <a:pt x="0" y="0"/>
                </a:moveTo>
                <a:lnTo>
                  <a:pt x="6524840" y="0"/>
                </a:lnTo>
                <a:lnTo>
                  <a:pt x="6524840" y="693848"/>
                </a:lnTo>
                <a:lnTo>
                  <a:pt x="0" y="693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F60A9D-F3CB-9542-E90B-E8A7B2E3C3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9" t="10930" r="37887"/>
          <a:stretch/>
        </p:blipFill>
        <p:spPr>
          <a:xfrm>
            <a:off x="2209800" y="1716859"/>
            <a:ext cx="4152894" cy="7746991"/>
          </a:xfrm>
          <a:prstGeom prst="rect">
            <a:avLst/>
          </a:prstGeom>
          <a:ln>
            <a:solidFill>
              <a:srgbClr val="5D5D5D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1625" y="329804"/>
            <a:ext cx="11176000" cy="1041796"/>
            <a:chOff x="0" y="0"/>
            <a:chExt cx="149013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01334" cy="1389061"/>
            </a:xfrm>
            <a:custGeom>
              <a:avLst/>
              <a:gdLst/>
              <a:ahLst/>
              <a:cxnLst/>
              <a:rect l="l" t="t" r="r" b="b"/>
              <a:pathLst>
                <a:path w="14901334" h="1389061">
                  <a:moveTo>
                    <a:pt x="0" y="0"/>
                  </a:moveTo>
                  <a:lnTo>
                    <a:pt x="14901334" y="0"/>
                  </a:lnTo>
                  <a:lnTo>
                    <a:pt x="149013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49013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2-2 회원정보 수정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734790" y="1843445"/>
            <a:ext cx="9145304" cy="2163405"/>
          </a:xfrm>
          <a:custGeom>
            <a:avLst/>
            <a:gdLst/>
            <a:ahLst/>
            <a:cxnLst/>
            <a:rect l="l" t="t" r="r" b="b"/>
            <a:pathLst>
              <a:path w="9145304" h="2163405">
                <a:moveTo>
                  <a:pt x="0" y="0"/>
                </a:moveTo>
                <a:lnTo>
                  <a:pt x="9145304" y="0"/>
                </a:lnTo>
                <a:lnTo>
                  <a:pt x="9145304" y="2163405"/>
                </a:lnTo>
                <a:lnTo>
                  <a:pt x="0" y="216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6734790" y="4151250"/>
            <a:ext cx="6664104" cy="1615198"/>
          </a:xfrm>
          <a:custGeom>
            <a:avLst/>
            <a:gdLst/>
            <a:ahLst/>
            <a:cxnLst/>
            <a:rect l="l" t="t" r="r" b="b"/>
            <a:pathLst>
              <a:path w="6664104" h="1615198">
                <a:moveTo>
                  <a:pt x="0" y="0"/>
                </a:moveTo>
                <a:lnTo>
                  <a:pt x="6664104" y="0"/>
                </a:lnTo>
                <a:lnTo>
                  <a:pt x="6664104" y="1615198"/>
                </a:lnTo>
                <a:lnTo>
                  <a:pt x="0" y="1615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6734790" y="5910848"/>
            <a:ext cx="8375592" cy="3052683"/>
          </a:xfrm>
          <a:custGeom>
            <a:avLst/>
            <a:gdLst/>
            <a:ahLst/>
            <a:cxnLst/>
            <a:rect l="l" t="t" r="r" b="b"/>
            <a:pathLst>
              <a:path w="8375592" h="3052683">
                <a:moveTo>
                  <a:pt x="0" y="0"/>
                </a:moveTo>
                <a:lnTo>
                  <a:pt x="8375592" y="0"/>
                </a:lnTo>
                <a:lnTo>
                  <a:pt x="8375592" y="3052683"/>
                </a:lnTo>
                <a:lnTo>
                  <a:pt x="0" y="30526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734790" y="9106406"/>
            <a:ext cx="6363932" cy="897011"/>
          </a:xfrm>
          <a:custGeom>
            <a:avLst/>
            <a:gdLst/>
            <a:ahLst/>
            <a:cxnLst/>
            <a:rect l="l" t="t" r="r" b="b"/>
            <a:pathLst>
              <a:path w="6363932" h="897011">
                <a:moveTo>
                  <a:pt x="0" y="0"/>
                </a:moveTo>
                <a:lnTo>
                  <a:pt x="6363932" y="0"/>
                </a:lnTo>
                <a:lnTo>
                  <a:pt x="6363932" y="897012"/>
                </a:lnTo>
                <a:lnTo>
                  <a:pt x="0" y="897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2120900" y="9499600"/>
            <a:ext cx="12395200" cy="798513"/>
            <a:chOff x="0" y="0"/>
            <a:chExt cx="16526933" cy="10646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26934" cy="1064683"/>
            </a:xfrm>
            <a:custGeom>
              <a:avLst/>
              <a:gdLst/>
              <a:ahLst/>
              <a:cxnLst/>
              <a:rect l="l" t="t" r="r" b="b"/>
              <a:pathLst>
                <a:path w="16526934" h="1064683">
                  <a:moveTo>
                    <a:pt x="0" y="0"/>
                  </a:moveTo>
                  <a:lnTo>
                    <a:pt x="16526934" y="0"/>
                  </a:lnTo>
                  <a:lnTo>
                    <a:pt x="16526934" y="1064683"/>
                  </a:lnTo>
                  <a:lnTo>
                    <a:pt x="0" y="1064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526933" cy="11027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2"/>
                </a:lnSpc>
              </a:pPr>
              <a:r>
                <a:rPr lang="en-US" sz="2199" spc="-98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닉네임 중복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닉네임/비밀번호 변경</a:t>
              </a:r>
            </a:p>
          </p:txBody>
        </p:sp>
      </p:grpSp>
      <p:sp>
        <p:nvSpPr>
          <p:cNvPr id="20" name="Freeform 14">
            <a:extLst>
              <a:ext uri="{FF2B5EF4-FFF2-40B4-BE49-F238E27FC236}">
                <a16:creationId xmlns:a16="http://schemas.microsoft.com/office/drawing/2014/main" id="{811D3A66-767F-26E7-D09D-D2A7793C3421}"/>
              </a:ext>
            </a:extLst>
          </p:cNvPr>
          <p:cNvSpPr/>
          <p:nvPr/>
        </p:nvSpPr>
        <p:spPr>
          <a:xfrm>
            <a:off x="13573111" y="4162456"/>
            <a:ext cx="4613966" cy="1249616"/>
          </a:xfrm>
          <a:custGeom>
            <a:avLst/>
            <a:gdLst/>
            <a:ahLst/>
            <a:cxnLst/>
            <a:rect l="l" t="t" r="r" b="b"/>
            <a:pathLst>
              <a:path w="4613966" h="1249616">
                <a:moveTo>
                  <a:pt x="0" y="0"/>
                </a:moveTo>
                <a:lnTo>
                  <a:pt x="4613966" y="0"/>
                </a:lnTo>
                <a:lnTo>
                  <a:pt x="4613966" y="1249616"/>
                </a:lnTo>
                <a:lnTo>
                  <a:pt x="0" y="1249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233A43-3EB2-9DE4-632D-F6772AB265A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9" t="10930" r="37887"/>
          <a:stretch/>
        </p:blipFill>
        <p:spPr>
          <a:xfrm>
            <a:off x="2209800" y="1716859"/>
            <a:ext cx="4152894" cy="7746991"/>
          </a:xfrm>
          <a:prstGeom prst="rect">
            <a:avLst/>
          </a:prstGeom>
          <a:ln>
            <a:solidFill>
              <a:srgbClr val="5D5D5D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36550"/>
            <a:ext cx="15471010" cy="1041796"/>
            <a:chOff x="0" y="0"/>
            <a:chExt cx="20628014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28014" cy="1389061"/>
            </a:xfrm>
            <a:custGeom>
              <a:avLst/>
              <a:gdLst/>
              <a:ahLst/>
              <a:cxnLst/>
              <a:rect l="l" t="t" r="r" b="b"/>
              <a:pathLst>
                <a:path w="20628014" h="1389061">
                  <a:moveTo>
                    <a:pt x="0" y="0"/>
                  </a:moveTo>
                  <a:lnTo>
                    <a:pt x="20628014" y="0"/>
                  </a:lnTo>
                  <a:lnTo>
                    <a:pt x="2062801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0628014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공지사항 개수를 반영한 페이지네이션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90678" y="9103527"/>
            <a:ext cx="12395200" cy="566013"/>
            <a:chOff x="0" y="0"/>
            <a:chExt cx="16526933" cy="754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754684"/>
            </a:xfrm>
            <a:custGeom>
              <a:avLst/>
              <a:gdLst/>
              <a:ahLst/>
              <a:cxnLst/>
              <a:rect l="l" t="t" r="r" b="b"/>
              <a:pathLst>
                <a:path w="16526934" h="754684">
                  <a:moveTo>
                    <a:pt x="0" y="0"/>
                  </a:moveTo>
                  <a:lnTo>
                    <a:pt x="16526934" y="0"/>
                  </a:lnTo>
                  <a:lnTo>
                    <a:pt x="16526934" y="754684"/>
                  </a:lnTo>
                  <a:lnTo>
                    <a:pt x="0" y="754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7927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  게시판 공지사항 개수를 반영한 페이지네이션 기능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848112" y="3120054"/>
            <a:ext cx="10276137" cy="4721234"/>
          </a:xfrm>
          <a:custGeom>
            <a:avLst/>
            <a:gdLst/>
            <a:ahLst/>
            <a:cxnLst/>
            <a:rect l="l" t="t" r="r" b="b"/>
            <a:pathLst>
              <a:path w="10276137" h="4721234">
                <a:moveTo>
                  <a:pt x="0" y="0"/>
                </a:moveTo>
                <a:lnTo>
                  <a:pt x="10276136" y="0"/>
                </a:lnTo>
                <a:lnTo>
                  <a:pt x="10276136" y="4721234"/>
                </a:lnTo>
                <a:lnTo>
                  <a:pt x="0" y="4721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45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898525" y="1988298"/>
            <a:ext cx="6816237" cy="6010328"/>
          </a:xfrm>
          <a:custGeom>
            <a:avLst/>
            <a:gdLst/>
            <a:ahLst/>
            <a:cxnLst/>
            <a:rect l="l" t="t" r="r" b="b"/>
            <a:pathLst>
              <a:path w="6816237" h="6010328">
                <a:moveTo>
                  <a:pt x="0" y="0"/>
                </a:moveTo>
                <a:lnTo>
                  <a:pt x="6816237" y="0"/>
                </a:lnTo>
                <a:lnTo>
                  <a:pt x="6816237" y="6010329"/>
                </a:lnTo>
                <a:lnTo>
                  <a:pt x="0" y="6010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7848112" y="2602418"/>
            <a:ext cx="5169924" cy="36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  <a:spcBef>
                <a:spcPct val="0"/>
              </a:spcBef>
            </a:pPr>
            <a:r>
              <a:rPr lang="en-US" sz="2198" spc="-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BoardController.java @GetMapping("/main")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4402" y="558404"/>
            <a:ext cx="15188598" cy="1041796"/>
            <a:chOff x="0" y="0"/>
            <a:chExt cx="17689664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89664" cy="1389061"/>
            </a:xfrm>
            <a:custGeom>
              <a:avLst/>
              <a:gdLst/>
              <a:ahLst/>
              <a:cxnLst/>
              <a:rect l="l" t="t" r="r" b="b"/>
              <a:pathLst>
                <a:path w="17689664" h="1389061">
                  <a:moveTo>
                    <a:pt x="0" y="0"/>
                  </a:moveTo>
                  <a:lnTo>
                    <a:pt x="17689664" y="0"/>
                  </a:lnTo>
                  <a:lnTo>
                    <a:pt x="1768966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7689664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게시판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공지사항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개수를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반영한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페이지네이션</a:t>
              </a:r>
              <a:endParaRPr lang="en-US" sz="5100" dirty="0">
                <a:solidFill>
                  <a:srgbClr val="34343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2363" y="6536012"/>
            <a:ext cx="14512065" cy="1477155"/>
          </a:xfrm>
          <a:custGeom>
            <a:avLst/>
            <a:gdLst/>
            <a:ahLst/>
            <a:cxnLst/>
            <a:rect l="l" t="t" r="r" b="b"/>
            <a:pathLst>
              <a:path w="14512065" h="1477155">
                <a:moveTo>
                  <a:pt x="0" y="0"/>
                </a:moveTo>
                <a:lnTo>
                  <a:pt x="14512065" y="0"/>
                </a:lnTo>
                <a:lnTo>
                  <a:pt x="14512065" y="1477155"/>
                </a:lnTo>
                <a:lnTo>
                  <a:pt x="0" y="147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45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82363" y="8669976"/>
            <a:ext cx="7522851" cy="1028691"/>
          </a:xfrm>
          <a:custGeom>
            <a:avLst/>
            <a:gdLst/>
            <a:ahLst/>
            <a:cxnLst/>
            <a:rect l="l" t="t" r="r" b="b"/>
            <a:pathLst>
              <a:path w="7522851" h="1028691">
                <a:moveTo>
                  <a:pt x="0" y="0"/>
                </a:moveTo>
                <a:lnTo>
                  <a:pt x="7522852" y="0"/>
                </a:lnTo>
                <a:lnTo>
                  <a:pt x="7522852" y="1028691"/>
                </a:lnTo>
                <a:lnTo>
                  <a:pt x="0" y="1028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71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182363" y="6114726"/>
            <a:ext cx="4319742" cy="36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199" spc="-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BoardService.java : getBoardCount()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4402" y="8184617"/>
            <a:ext cx="4295664" cy="36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199" spc="-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BoardService.java : </a:t>
            </a:r>
            <a:r>
              <a:rPr lang="en-US" sz="2199" spc="-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getTopNotices</a:t>
            </a:r>
            <a:r>
              <a:rPr lang="en-US" sz="2199" spc="-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82363" y="2313698"/>
            <a:ext cx="13885106" cy="3629578"/>
          </a:xfrm>
          <a:custGeom>
            <a:avLst/>
            <a:gdLst/>
            <a:ahLst/>
            <a:cxnLst/>
            <a:rect l="l" t="t" r="r" b="b"/>
            <a:pathLst>
              <a:path w="13885106" h="3629578">
                <a:moveTo>
                  <a:pt x="0" y="0"/>
                </a:moveTo>
                <a:lnTo>
                  <a:pt x="13885106" y="0"/>
                </a:lnTo>
                <a:lnTo>
                  <a:pt x="13885106" y="3629578"/>
                </a:lnTo>
                <a:lnTo>
                  <a:pt x="0" y="3629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1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182363" y="1793875"/>
            <a:ext cx="4101508" cy="36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  <a:spcBef>
                <a:spcPct val="0"/>
              </a:spcBef>
            </a:pPr>
            <a:r>
              <a:rPr lang="en-US" sz="2252" spc="-10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BoardService.java : getBoardList()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DC7F45-B2D0-AC91-E1BD-56B79C452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656871"/>
            <a:ext cx="8311214" cy="1041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D356BF46-8517-5282-61FE-A0B86B42012B}"/>
              </a:ext>
            </a:extLst>
          </p:cNvPr>
          <p:cNvSpPr txBox="1"/>
          <p:nvPr/>
        </p:nvSpPr>
        <p:spPr>
          <a:xfrm>
            <a:off x="9144000" y="8184617"/>
            <a:ext cx="2286000" cy="33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199" spc="-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BoardMapper.java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209B72-F78D-E27B-8D7F-8AFA325A3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255" y="3726307"/>
            <a:ext cx="8306959" cy="4372585"/>
          </a:xfrm>
          <a:prstGeom prst="rect">
            <a:avLst/>
          </a:prstGeom>
          <a:ln>
            <a:solidFill>
              <a:srgbClr val="5D5D5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77467"/>
            <a:ext cx="15872979" cy="1041729"/>
            <a:chOff x="0" y="0"/>
            <a:chExt cx="21163972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63972" cy="1388973"/>
            </a:xfrm>
            <a:custGeom>
              <a:avLst/>
              <a:gdLst/>
              <a:ahLst/>
              <a:cxnLst/>
              <a:rect l="l" t="t" r="r" b="b"/>
              <a:pathLst>
                <a:path w="21163972" h="1388973">
                  <a:moveTo>
                    <a:pt x="0" y="0"/>
                  </a:moveTo>
                  <a:lnTo>
                    <a:pt x="21163972" y="0"/>
                  </a:lnTo>
                  <a:lnTo>
                    <a:pt x="21163972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1163972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공지사항 개수를 반영한 페이지네이션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0865" y="1749790"/>
            <a:ext cx="1945059" cy="36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199" spc="-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board/</a:t>
            </a:r>
            <a:r>
              <a:rPr lang="en-US" sz="2199" spc="-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main.jsp</a:t>
            </a:r>
            <a:endParaRPr lang="en-US" sz="2199" spc="-99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E7BC7A6D-A584-B3A3-E783-9B5DD05ABFBC}"/>
              </a:ext>
            </a:extLst>
          </p:cNvPr>
          <p:cNvSpPr/>
          <p:nvPr/>
        </p:nvSpPr>
        <p:spPr>
          <a:xfrm>
            <a:off x="1551340" y="2290843"/>
            <a:ext cx="12928116" cy="7371805"/>
          </a:xfrm>
          <a:custGeom>
            <a:avLst/>
            <a:gdLst/>
            <a:ahLst/>
            <a:cxnLst/>
            <a:rect l="l" t="t" r="r" b="b"/>
            <a:pathLst>
              <a:path w="12928116" h="7371805">
                <a:moveTo>
                  <a:pt x="0" y="0"/>
                </a:moveTo>
                <a:lnTo>
                  <a:pt x="12928116" y="0"/>
                </a:lnTo>
                <a:lnTo>
                  <a:pt x="12928116" y="7371805"/>
                </a:lnTo>
                <a:lnTo>
                  <a:pt x="0" y="7371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04" r="-797" b="-631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77467"/>
            <a:ext cx="15872979" cy="1041729"/>
            <a:chOff x="0" y="0"/>
            <a:chExt cx="21163972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63972" cy="1388973"/>
            </a:xfrm>
            <a:custGeom>
              <a:avLst/>
              <a:gdLst/>
              <a:ahLst/>
              <a:cxnLst/>
              <a:rect l="l" t="t" r="r" b="b"/>
              <a:pathLst>
                <a:path w="21163972" h="1388973">
                  <a:moveTo>
                    <a:pt x="0" y="0"/>
                  </a:moveTo>
                  <a:lnTo>
                    <a:pt x="21163972" y="0"/>
                  </a:lnTo>
                  <a:lnTo>
                    <a:pt x="21163972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1163972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공지사항 개수를 반영한 페이지네이션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87941" y="2507162"/>
            <a:ext cx="14201765" cy="6901934"/>
          </a:xfrm>
          <a:custGeom>
            <a:avLst/>
            <a:gdLst/>
            <a:ahLst/>
            <a:cxnLst/>
            <a:rect l="l" t="t" r="r" b="b"/>
            <a:pathLst>
              <a:path w="14201765" h="6901934">
                <a:moveTo>
                  <a:pt x="0" y="0"/>
                </a:moveTo>
                <a:lnTo>
                  <a:pt x="14201765" y="0"/>
                </a:lnTo>
                <a:lnTo>
                  <a:pt x="14201765" y="6901934"/>
                </a:lnTo>
                <a:lnTo>
                  <a:pt x="0" y="690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89" t="-1182" r="-896" b="-118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887941" y="1909327"/>
            <a:ext cx="1945059" cy="36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2199" spc="-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board/main.jsp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1D4F3B-30C0-7547-7851-7B83E6DEA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291707"/>
            <a:ext cx="14576795" cy="2967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258300" cy="1041796"/>
            <a:chOff x="0" y="0"/>
            <a:chExt cx="123444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389061"/>
            </a:xfrm>
            <a:custGeom>
              <a:avLst/>
              <a:gdLst/>
              <a:ahLst/>
              <a:cxnLst/>
              <a:rect l="l" t="t" r="r" b="b"/>
              <a:pathLst>
                <a:path w="12344400" h="1389061">
                  <a:moveTo>
                    <a:pt x="0" y="0"/>
                  </a:moveTo>
                  <a:lnTo>
                    <a:pt x="12344400" y="0"/>
                  </a:lnTo>
                  <a:lnTo>
                    <a:pt x="123444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3444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정렬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9350938"/>
            <a:ext cx="9804396" cy="884255"/>
            <a:chOff x="0" y="-38100"/>
            <a:chExt cx="13072528" cy="1179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45782" cy="1140907"/>
            </a:xfrm>
            <a:custGeom>
              <a:avLst/>
              <a:gdLst/>
              <a:ahLst/>
              <a:cxnLst/>
              <a:rect l="l" t="t" r="r" b="b"/>
              <a:pathLst>
                <a:path w="12045782" h="1140907">
                  <a:moveTo>
                    <a:pt x="0" y="0"/>
                  </a:moveTo>
                  <a:lnTo>
                    <a:pt x="12045782" y="0"/>
                  </a:lnTo>
                  <a:lnTo>
                    <a:pt x="12045782" y="1140907"/>
                  </a:lnTo>
                  <a:lnTo>
                    <a:pt x="0" y="1140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072528" cy="117900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2"/>
                </a:lnSpc>
              </a:pPr>
              <a:r>
                <a:rPr lang="en-US" sz="2199" spc="-98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  </a:t>
              </a:r>
              <a:r>
                <a:rPr lang="en-US" sz="2199" spc="-98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정렬</a:t>
              </a:r>
              <a:r>
                <a:rPr lang="en-US" sz="2199" spc="-98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99" spc="-98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기능</a:t>
              </a:r>
              <a:r>
                <a:rPr lang="en-US" sz="2199" spc="-98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 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-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한번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클릭시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오름차순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한번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더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클릭시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내림차순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,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한번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더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누르면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원래대로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돌아옴</a:t>
              </a:r>
              <a:endParaRPr 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870075"/>
            <a:ext cx="5855221" cy="7388225"/>
          </a:xfrm>
          <a:custGeom>
            <a:avLst/>
            <a:gdLst/>
            <a:ahLst/>
            <a:cxnLst/>
            <a:rect l="l" t="t" r="r" b="b"/>
            <a:pathLst>
              <a:path w="5855221" h="7388225">
                <a:moveTo>
                  <a:pt x="0" y="0"/>
                </a:moveTo>
                <a:lnTo>
                  <a:pt x="5855221" y="0"/>
                </a:lnTo>
                <a:lnTo>
                  <a:pt x="5855221" y="7388225"/>
                </a:lnTo>
                <a:lnTo>
                  <a:pt x="0" y="738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035" r="-81843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443155" y="2540690"/>
            <a:ext cx="10064706" cy="6046995"/>
          </a:xfrm>
          <a:custGeom>
            <a:avLst/>
            <a:gdLst/>
            <a:ahLst/>
            <a:cxnLst/>
            <a:rect l="l" t="t" r="r" b="b"/>
            <a:pathLst>
              <a:path w="10064706" h="6046995">
                <a:moveTo>
                  <a:pt x="0" y="0"/>
                </a:moveTo>
                <a:lnTo>
                  <a:pt x="10064706" y="0"/>
                </a:lnTo>
                <a:lnTo>
                  <a:pt x="10064706" y="6046995"/>
                </a:lnTo>
                <a:lnTo>
                  <a:pt x="0" y="6046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13545459" y="7097133"/>
            <a:ext cx="2212403" cy="563450"/>
            <a:chOff x="0" y="0"/>
            <a:chExt cx="582690" cy="1483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2690" cy="148398"/>
            </a:xfrm>
            <a:custGeom>
              <a:avLst/>
              <a:gdLst/>
              <a:ahLst/>
              <a:cxnLst/>
              <a:rect l="l" t="t" r="r" b="b"/>
              <a:pathLst>
                <a:path w="582690" h="148398">
                  <a:moveTo>
                    <a:pt x="0" y="0"/>
                  </a:moveTo>
                  <a:lnTo>
                    <a:pt x="582690" y="0"/>
                  </a:lnTo>
                  <a:lnTo>
                    <a:pt x="582690" y="148398"/>
                  </a:lnTo>
                  <a:lnTo>
                    <a:pt x="0" y="148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82690" cy="1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950645" y="2880496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  <a:endParaRPr lang="en-US" sz="3000" dirty="0">
              <a:solidFill>
                <a:srgbClr val="3C02F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300170" y="2498652"/>
            <a:ext cx="10473041" cy="5974162"/>
          </a:xfrm>
          <a:custGeom>
            <a:avLst/>
            <a:gdLst/>
            <a:ahLst/>
            <a:cxnLst/>
            <a:rect l="l" t="t" r="r" b="b"/>
            <a:pathLst>
              <a:path w="10473041" h="5974162">
                <a:moveTo>
                  <a:pt x="0" y="0"/>
                </a:moveTo>
                <a:lnTo>
                  <a:pt x="10473042" y="0"/>
                </a:lnTo>
                <a:lnTo>
                  <a:pt x="10473042" y="5974161"/>
                </a:lnTo>
                <a:lnTo>
                  <a:pt x="0" y="5974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21" name="Group 21"/>
          <p:cNvGrpSpPr/>
          <p:nvPr/>
        </p:nvGrpSpPr>
        <p:grpSpPr>
          <a:xfrm>
            <a:off x="14092323" y="6875820"/>
            <a:ext cx="2212403" cy="563450"/>
            <a:chOff x="0" y="0"/>
            <a:chExt cx="582690" cy="1483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2690" cy="148398"/>
            </a:xfrm>
            <a:custGeom>
              <a:avLst/>
              <a:gdLst/>
              <a:ahLst/>
              <a:cxnLst/>
              <a:rect l="l" t="t" r="r" b="b"/>
              <a:pathLst>
                <a:path w="582690" h="148398">
                  <a:moveTo>
                    <a:pt x="0" y="0"/>
                  </a:moveTo>
                  <a:lnTo>
                    <a:pt x="582690" y="0"/>
                  </a:lnTo>
                  <a:lnTo>
                    <a:pt x="582690" y="148398"/>
                  </a:lnTo>
                  <a:lnTo>
                    <a:pt x="0" y="148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82690" cy="1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117992" y="2802041"/>
            <a:ext cx="2096327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UserMapper</a:t>
            </a:r>
            <a:endParaRPr lang="en-US" sz="3000" dirty="0">
              <a:solidFill>
                <a:srgbClr val="3C02F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258300" cy="1041796"/>
            <a:chOff x="0" y="0"/>
            <a:chExt cx="123444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389061"/>
            </a:xfrm>
            <a:custGeom>
              <a:avLst/>
              <a:gdLst/>
              <a:ahLst/>
              <a:cxnLst/>
              <a:rect l="l" t="t" r="r" b="b"/>
              <a:pathLst>
                <a:path w="12344400" h="1389061">
                  <a:moveTo>
                    <a:pt x="0" y="0"/>
                  </a:moveTo>
                  <a:lnTo>
                    <a:pt x="12344400" y="0"/>
                  </a:lnTo>
                  <a:lnTo>
                    <a:pt x="123444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3444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정렬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870075"/>
            <a:ext cx="9872903" cy="4798841"/>
          </a:xfrm>
          <a:custGeom>
            <a:avLst/>
            <a:gdLst/>
            <a:ahLst/>
            <a:cxnLst/>
            <a:rect l="l" t="t" r="r" b="b"/>
            <a:pathLst>
              <a:path w="9872903" h="4798841">
                <a:moveTo>
                  <a:pt x="0" y="0"/>
                </a:moveTo>
                <a:lnTo>
                  <a:pt x="9872903" y="0"/>
                </a:lnTo>
                <a:lnTo>
                  <a:pt x="9872903" y="4798841"/>
                </a:lnTo>
                <a:lnTo>
                  <a:pt x="0" y="4798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0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144000" y="4345246"/>
            <a:ext cx="8829221" cy="5620892"/>
          </a:xfrm>
          <a:custGeom>
            <a:avLst/>
            <a:gdLst/>
            <a:ahLst/>
            <a:cxnLst/>
            <a:rect l="l" t="t" r="r" b="b"/>
            <a:pathLst>
              <a:path w="8829221" h="5620892">
                <a:moveTo>
                  <a:pt x="0" y="0"/>
                </a:moveTo>
                <a:lnTo>
                  <a:pt x="8829221" y="0"/>
                </a:lnTo>
                <a:lnTo>
                  <a:pt x="8829221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3136451" y="2583717"/>
            <a:ext cx="2350492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AdminService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92558" y="5519654"/>
            <a:ext cx="7751442" cy="563450"/>
            <a:chOff x="0" y="0"/>
            <a:chExt cx="2041532" cy="1483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1532" cy="148398"/>
            </a:xfrm>
            <a:custGeom>
              <a:avLst/>
              <a:gdLst/>
              <a:ahLst/>
              <a:cxnLst/>
              <a:rect l="l" t="t" r="r" b="b"/>
              <a:pathLst>
                <a:path w="2041532" h="148398">
                  <a:moveTo>
                    <a:pt x="0" y="0"/>
                  </a:moveTo>
                  <a:lnTo>
                    <a:pt x="2041532" y="0"/>
                  </a:lnTo>
                  <a:lnTo>
                    <a:pt x="2041532" y="148398"/>
                  </a:lnTo>
                  <a:lnTo>
                    <a:pt x="0" y="148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41532" cy="1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96531" y="8446912"/>
            <a:ext cx="7837624" cy="563450"/>
            <a:chOff x="0" y="0"/>
            <a:chExt cx="2064230" cy="1483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4230" cy="148398"/>
            </a:xfrm>
            <a:custGeom>
              <a:avLst/>
              <a:gdLst/>
              <a:ahLst/>
              <a:cxnLst/>
              <a:rect l="l" t="t" r="r" b="b"/>
              <a:pathLst>
                <a:path w="2064230" h="148398">
                  <a:moveTo>
                    <a:pt x="0" y="0"/>
                  </a:moveTo>
                  <a:lnTo>
                    <a:pt x="2064230" y="0"/>
                  </a:lnTo>
                  <a:lnTo>
                    <a:pt x="2064230" y="148398"/>
                  </a:lnTo>
                  <a:lnTo>
                    <a:pt x="0" y="148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4230" cy="1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246BB195-9665-9A55-D7A8-AA14FAD5349E}"/>
              </a:ext>
            </a:extLst>
          </p:cNvPr>
          <p:cNvSpPr txBox="1"/>
          <p:nvPr/>
        </p:nvSpPr>
        <p:spPr>
          <a:xfrm>
            <a:off x="1172585" y="6995208"/>
            <a:ext cx="7567181" cy="3285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02"/>
              </a:lnSpc>
            </a:pPr>
            <a:r>
              <a:rPr 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1)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자유게시판</a:t>
            </a: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선생님게시판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r>
              <a:rPr 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조회수</a:t>
            </a: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좋아요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2)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유저 목록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이름</a:t>
            </a: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등급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3)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게시판 목록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-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조회수</a:t>
            </a:r>
            <a:r>
              <a:rPr lang="en-US" altLang="ko-KR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ko-KR" alt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rPr>
              <a:t>게시판명</a:t>
            </a:r>
            <a:endParaRPr lang="en-US" altLang="ko-KR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802"/>
              </a:lnSpc>
            </a:pPr>
            <a:endParaRPr lang="en-US" sz="2200" spc="-99" dirty="0">
              <a:solidFill>
                <a:srgbClr val="2E2D2D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0200" y="304800"/>
            <a:ext cx="9626600" cy="914400"/>
            <a:chOff x="0" y="0"/>
            <a:chExt cx="12835467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35467" cy="1219200"/>
            </a:xfrm>
            <a:custGeom>
              <a:avLst/>
              <a:gdLst/>
              <a:ahLst/>
              <a:cxnLst/>
              <a:rect l="l" t="t" r="r" b="b"/>
              <a:pathLst>
                <a:path w="12835467" h="1219200">
                  <a:moveTo>
                    <a:pt x="0" y="0"/>
                  </a:moveTo>
                  <a:lnTo>
                    <a:pt x="12835467" y="0"/>
                  </a:lnTo>
                  <a:lnTo>
                    <a:pt x="1283546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12835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1. 프로젝트 개요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08200" y="64897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62" b="-26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51400" y="64897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t="-262" b="-26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94600" y="64897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62" b="-26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37800" y="64897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t="-262" b="-26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081000" y="64897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62" b="-26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908300" y="6680200"/>
            <a:ext cx="1524000" cy="342900"/>
            <a:chOff x="0" y="0"/>
            <a:chExt cx="2032000" cy="457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 b="1">
                  <a:solidFill>
                    <a:srgbClr val="FCFCFC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3/24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51500" y="6680200"/>
            <a:ext cx="1524000" cy="342900"/>
            <a:chOff x="0" y="0"/>
            <a:chExt cx="2032000" cy="457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 b="1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3/25~3/27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94700" y="6680200"/>
            <a:ext cx="1524000" cy="342900"/>
            <a:chOff x="0" y="0"/>
            <a:chExt cx="2032000" cy="457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>
                  <a:solidFill>
                    <a:srgbClr val="FCFCFC"/>
                  </a:solidFill>
                  <a:latin typeface="Arimo"/>
                  <a:ea typeface="Arimo"/>
                  <a:cs typeface="Arimo"/>
                  <a:sym typeface="Arimo"/>
                </a:rPr>
                <a:t>3/28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28400" y="6667500"/>
            <a:ext cx="1130300" cy="342900"/>
            <a:chOff x="0" y="0"/>
            <a:chExt cx="1507067" cy="457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7067" cy="457200"/>
            </a:xfrm>
            <a:custGeom>
              <a:avLst/>
              <a:gdLst/>
              <a:ahLst/>
              <a:cxnLst/>
              <a:rect l="l" t="t" r="r" b="b"/>
              <a:pathLst>
                <a:path w="1507067" h="457200">
                  <a:moveTo>
                    <a:pt x="0" y="0"/>
                  </a:moveTo>
                  <a:lnTo>
                    <a:pt x="1507067" y="0"/>
                  </a:lnTo>
                  <a:lnTo>
                    <a:pt x="1507067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507067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 b="1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3/31~4/2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81100" y="6680200"/>
            <a:ext cx="1524000" cy="342900"/>
            <a:chOff x="0" y="0"/>
            <a:chExt cx="2032000" cy="457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>
                  <a:solidFill>
                    <a:srgbClr val="FCFCFC"/>
                  </a:solidFill>
                  <a:latin typeface="Arimo"/>
                  <a:ea typeface="Arimo"/>
                  <a:cs typeface="Arimo"/>
                  <a:sym typeface="Arimo"/>
                </a:rPr>
                <a:t>4/3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933700" y="7381875"/>
            <a:ext cx="1473200" cy="660400"/>
            <a:chOff x="0" y="0"/>
            <a:chExt cx="1964267" cy="8805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64267" cy="880533"/>
            </a:xfrm>
            <a:custGeom>
              <a:avLst/>
              <a:gdLst/>
              <a:ahLst/>
              <a:cxnLst/>
              <a:rect l="l" t="t" r="r" b="b"/>
              <a:pathLst>
                <a:path w="1964267" h="880533">
                  <a:moveTo>
                    <a:pt x="0" y="0"/>
                  </a:moveTo>
                  <a:lnTo>
                    <a:pt x="1964267" y="0"/>
                  </a:lnTo>
                  <a:lnTo>
                    <a:pt x="1964267" y="880533"/>
                  </a:lnTo>
                  <a:lnTo>
                    <a:pt x="0" y="880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1964267" cy="880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주제 선정 및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역할 분담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558411" y="7381875"/>
            <a:ext cx="1676400" cy="660400"/>
            <a:chOff x="0" y="0"/>
            <a:chExt cx="2235200" cy="8805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35200" cy="880533"/>
            </a:xfrm>
            <a:custGeom>
              <a:avLst/>
              <a:gdLst/>
              <a:ahLst/>
              <a:cxnLst/>
              <a:rect l="l" t="t" r="r" b="b"/>
              <a:pathLst>
                <a:path w="2235200" h="880533">
                  <a:moveTo>
                    <a:pt x="0" y="0"/>
                  </a:moveTo>
                  <a:lnTo>
                    <a:pt x="2235200" y="0"/>
                  </a:lnTo>
                  <a:lnTo>
                    <a:pt x="2235200" y="880533"/>
                  </a:lnTo>
                  <a:lnTo>
                    <a:pt x="0" y="880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2235200" cy="880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사용자+관리자 페이지 제작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386322" y="7381875"/>
            <a:ext cx="1473200" cy="660400"/>
            <a:chOff x="0" y="0"/>
            <a:chExt cx="1964267" cy="88053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64267" cy="880533"/>
            </a:xfrm>
            <a:custGeom>
              <a:avLst/>
              <a:gdLst/>
              <a:ahLst/>
              <a:cxnLst/>
              <a:rect l="l" t="t" r="r" b="b"/>
              <a:pathLst>
                <a:path w="1964267" h="880533">
                  <a:moveTo>
                    <a:pt x="0" y="0"/>
                  </a:moveTo>
                  <a:lnTo>
                    <a:pt x="1964267" y="0"/>
                  </a:lnTo>
                  <a:lnTo>
                    <a:pt x="1964267" y="880533"/>
                  </a:lnTo>
                  <a:lnTo>
                    <a:pt x="0" y="880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1964267" cy="8805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 dirty="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2차 </a:t>
              </a:r>
              <a:r>
                <a:rPr lang="en-US" sz="2000" dirty="0" err="1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기능</a:t>
              </a:r>
              <a:r>
                <a:rPr lang="en-US" sz="2000" dirty="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 dirty="0" err="1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추가</a:t>
              </a:r>
              <a:r>
                <a:rPr lang="en-US" sz="2000" dirty="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000" dirty="0" err="1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회의</a:t>
              </a:r>
              <a:endParaRPr lang="en-US" sz="2000" dirty="0">
                <a:solidFill>
                  <a:srgbClr val="5D5D5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011034" y="7381875"/>
            <a:ext cx="1680455" cy="714375"/>
            <a:chOff x="0" y="0"/>
            <a:chExt cx="2240607" cy="9525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240607" cy="952500"/>
            </a:xfrm>
            <a:custGeom>
              <a:avLst/>
              <a:gdLst/>
              <a:ahLst/>
              <a:cxnLst/>
              <a:rect l="l" t="t" r="r" b="b"/>
              <a:pathLst>
                <a:path w="2240607" h="952500">
                  <a:moveTo>
                    <a:pt x="0" y="0"/>
                  </a:moveTo>
                  <a:lnTo>
                    <a:pt x="2240607" y="0"/>
                  </a:lnTo>
                  <a:lnTo>
                    <a:pt x="2240607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2240607" cy="952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2차 기능 추가</a:t>
              </a:r>
            </a:p>
            <a:p>
              <a:pPr algn="ctr">
                <a:lnSpc>
                  <a:spcPts val="2390"/>
                </a:lnSpc>
              </a:pPr>
              <a:endParaRPr lang="en-US" sz="2000">
                <a:solidFill>
                  <a:srgbClr val="5D5D5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843000" y="7381875"/>
            <a:ext cx="1633957" cy="695850"/>
            <a:chOff x="0" y="0"/>
            <a:chExt cx="2178609" cy="927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78609" cy="927800"/>
            </a:xfrm>
            <a:custGeom>
              <a:avLst/>
              <a:gdLst/>
              <a:ahLst/>
              <a:cxnLst/>
              <a:rect l="l" t="t" r="r" b="b"/>
              <a:pathLst>
                <a:path w="2178609" h="927800">
                  <a:moveTo>
                    <a:pt x="0" y="0"/>
                  </a:moveTo>
                  <a:lnTo>
                    <a:pt x="2178609" y="0"/>
                  </a:lnTo>
                  <a:lnTo>
                    <a:pt x="2178609" y="927800"/>
                  </a:lnTo>
                  <a:lnTo>
                    <a:pt x="0" y="927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2178609" cy="927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버그 확인 및 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프로젝트 정리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4775200" y="2755900"/>
            <a:ext cx="800100" cy="25400"/>
          </a:xfrm>
          <a:custGeom>
            <a:avLst/>
            <a:gdLst/>
            <a:ahLst/>
            <a:cxnLst/>
            <a:rect l="l" t="t" r="r" b="b"/>
            <a:pathLst>
              <a:path w="800100" h="25400">
                <a:moveTo>
                  <a:pt x="0" y="0"/>
                </a:moveTo>
                <a:lnTo>
                  <a:pt x="800100" y="0"/>
                </a:lnTo>
                <a:lnTo>
                  <a:pt x="8001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999" b="-24999"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3530600" y="2247900"/>
            <a:ext cx="1054100" cy="1054100"/>
          </a:xfrm>
          <a:custGeom>
            <a:avLst/>
            <a:gdLst/>
            <a:ahLst/>
            <a:cxnLst/>
            <a:rect l="l" t="t" r="r" b="b"/>
            <a:pathLst>
              <a:path w="1054100" h="1054100">
                <a:moveTo>
                  <a:pt x="0" y="0"/>
                </a:moveTo>
                <a:lnTo>
                  <a:pt x="1054100" y="0"/>
                </a:lnTo>
                <a:lnTo>
                  <a:pt x="1054100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6070600" y="2882900"/>
            <a:ext cx="7734300" cy="863600"/>
            <a:chOff x="0" y="0"/>
            <a:chExt cx="10312400" cy="11514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312400" cy="1151467"/>
            </a:xfrm>
            <a:custGeom>
              <a:avLst/>
              <a:gdLst/>
              <a:ahLst/>
              <a:cxnLst/>
              <a:rect l="l" t="t" r="r" b="b"/>
              <a:pathLst>
                <a:path w="10312400" h="1151467">
                  <a:moveTo>
                    <a:pt x="0" y="0"/>
                  </a:moveTo>
                  <a:lnTo>
                    <a:pt x="10312400" y="0"/>
                  </a:lnTo>
                  <a:lnTo>
                    <a:pt x="10312400" y="1151467"/>
                  </a:lnTo>
                  <a:lnTo>
                    <a:pt x="0" y="1151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10312400" cy="12371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59"/>
                </a:lnSpc>
              </a:pPr>
              <a:r>
                <a:rPr lang="en-US" sz="23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회원정보 특성에 따라 접근 제한을 둔 게시판 웹사이트</a:t>
              </a:r>
            </a:p>
            <a:p>
              <a:pPr algn="l">
                <a:lnSpc>
                  <a:spcPts val="3459"/>
                </a:lnSpc>
              </a:pPr>
              <a:r>
                <a:rPr lang="en-US" sz="23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학원 커뮤니티 사이트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4775200" y="4762500"/>
            <a:ext cx="800100" cy="25400"/>
          </a:xfrm>
          <a:custGeom>
            <a:avLst/>
            <a:gdLst/>
            <a:ahLst/>
            <a:cxnLst/>
            <a:rect l="l" t="t" r="r" b="b"/>
            <a:pathLst>
              <a:path w="800100" h="25400">
                <a:moveTo>
                  <a:pt x="0" y="0"/>
                </a:moveTo>
                <a:lnTo>
                  <a:pt x="800100" y="0"/>
                </a:lnTo>
                <a:lnTo>
                  <a:pt x="8001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999" b="-24999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3530600" y="4241800"/>
            <a:ext cx="1054100" cy="1054100"/>
          </a:xfrm>
          <a:custGeom>
            <a:avLst/>
            <a:gdLst/>
            <a:ahLst/>
            <a:cxnLst/>
            <a:rect l="l" t="t" r="r" b="b"/>
            <a:pathLst>
              <a:path w="1054100" h="1054100">
                <a:moveTo>
                  <a:pt x="0" y="0"/>
                </a:moveTo>
                <a:lnTo>
                  <a:pt x="1054100" y="0"/>
                </a:lnTo>
                <a:lnTo>
                  <a:pt x="1054100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6007100" y="4889500"/>
            <a:ext cx="10883900" cy="863600"/>
            <a:chOff x="0" y="0"/>
            <a:chExt cx="14511867" cy="115146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511866" cy="1151467"/>
            </a:xfrm>
            <a:custGeom>
              <a:avLst/>
              <a:gdLst/>
              <a:ahLst/>
              <a:cxnLst/>
              <a:rect l="l" t="t" r="r" b="b"/>
              <a:pathLst>
                <a:path w="14511866" h="1151467">
                  <a:moveTo>
                    <a:pt x="0" y="0"/>
                  </a:moveTo>
                  <a:lnTo>
                    <a:pt x="14511866" y="0"/>
                  </a:lnTo>
                  <a:lnTo>
                    <a:pt x="14511866" y="1151467"/>
                  </a:lnTo>
                  <a:lnTo>
                    <a:pt x="0" y="1151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14511867" cy="12371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59"/>
                </a:lnSpc>
              </a:pPr>
              <a:r>
                <a:rPr lang="en-US" sz="23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사용자 페이지(회원 가입, 로그인, 게시글 작성/수정/삭제, 댓글 작성/수정/삭제 등)</a:t>
              </a:r>
            </a:p>
            <a:p>
              <a:pPr algn="l">
                <a:lnSpc>
                  <a:spcPts val="3459"/>
                </a:lnSpc>
              </a:pPr>
              <a:r>
                <a:rPr lang="en-US" sz="23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- 관리자 페이지(회원 관리, 게시글 관리)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794125" y="2343150"/>
            <a:ext cx="654050" cy="875902"/>
            <a:chOff x="0" y="0"/>
            <a:chExt cx="872067" cy="116786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63600" cy="880533"/>
            </a:xfrm>
            <a:custGeom>
              <a:avLst/>
              <a:gdLst/>
              <a:ahLst/>
              <a:cxnLst/>
              <a:rect l="l" t="t" r="r" b="b"/>
              <a:pathLst>
                <a:path w="863600" h="880533">
                  <a:moveTo>
                    <a:pt x="0" y="0"/>
                  </a:moveTo>
                  <a:lnTo>
                    <a:pt x="863600" y="0"/>
                  </a:lnTo>
                  <a:lnTo>
                    <a:pt x="863600" y="880533"/>
                  </a:lnTo>
                  <a:lnTo>
                    <a:pt x="0" y="880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8467" y="239711"/>
              <a:ext cx="863600" cy="928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22"/>
                </a:lnSpc>
              </a:pPr>
              <a:r>
                <a:rPr lang="en-US" sz="3700" b="1" dirty="0">
                  <a:solidFill>
                    <a:srgbClr val="5D5D5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759200" y="4314825"/>
            <a:ext cx="876300" cy="917248"/>
            <a:chOff x="0" y="0"/>
            <a:chExt cx="1168400" cy="122299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168400" cy="880533"/>
            </a:xfrm>
            <a:custGeom>
              <a:avLst/>
              <a:gdLst/>
              <a:ahLst/>
              <a:cxnLst/>
              <a:rect l="l" t="t" r="r" b="b"/>
              <a:pathLst>
                <a:path w="1168400" h="880533">
                  <a:moveTo>
                    <a:pt x="0" y="0"/>
                  </a:moveTo>
                  <a:lnTo>
                    <a:pt x="1168400" y="0"/>
                  </a:lnTo>
                  <a:lnTo>
                    <a:pt x="1168400" y="880533"/>
                  </a:lnTo>
                  <a:lnTo>
                    <a:pt x="0" y="880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294839"/>
              <a:ext cx="1168400" cy="928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22"/>
                </a:lnSpc>
              </a:pPr>
              <a:r>
                <a:rPr lang="en-US" sz="3700" b="1" dirty="0">
                  <a:solidFill>
                    <a:srgbClr val="5D5D5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5956300" y="2202656"/>
            <a:ext cx="2032000" cy="527844"/>
            <a:chOff x="0" y="-9525"/>
            <a:chExt cx="2709333" cy="70379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082800" cy="694267"/>
            </a:xfrm>
            <a:custGeom>
              <a:avLst/>
              <a:gdLst/>
              <a:ahLst/>
              <a:cxnLst/>
              <a:rect l="l" t="t" r="r" b="b"/>
              <a:pathLst>
                <a:path w="2082800" h="694267">
                  <a:moveTo>
                    <a:pt x="0" y="0"/>
                  </a:moveTo>
                  <a:lnTo>
                    <a:pt x="2082800" y="0"/>
                  </a:lnTo>
                  <a:lnTo>
                    <a:pt x="2082800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9525"/>
              <a:ext cx="2709333" cy="7037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주제</a:t>
              </a:r>
              <a:r>
                <a:rPr lang="en-US" sz="3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선정</a:t>
              </a:r>
              <a:endParaRPr 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5981700" y="4152900"/>
            <a:ext cx="2070100" cy="520700"/>
            <a:chOff x="0" y="0"/>
            <a:chExt cx="2760133" cy="69426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760133" cy="694267"/>
            </a:xfrm>
            <a:custGeom>
              <a:avLst/>
              <a:gdLst/>
              <a:ahLst/>
              <a:cxnLst/>
              <a:rect l="l" t="t" r="r" b="b"/>
              <a:pathLst>
                <a:path w="2760133" h="694267">
                  <a:moveTo>
                    <a:pt x="0" y="0"/>
                  </a:moveTo>
                  <a:lnTo>
                    <a:pt x="2760133" y="0"/>
                  </a:lnTo>
                  <a:lnTo>
                    <a:pt x="2760133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9525"/>
              <a:ext cx="2760133" cy="7037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페이지 구현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324100" y="6007100"/>
            <a:ext cx="2095500" cy="330200"/>
            <a:chOff x="0" y="0"/>
            <a:chExt cx="2794000" cy="44026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94000" cy="440267"/>
            </a:xfrm>
            <a:custGeom>
              <a:avLst/>
              <a:gdLst/>
              <a:ahLst/>
              <a:cxnLst/>
              <a:rect l="l" t="t" r="r" b="b"/>
              <a:pathLst>
                <a:path w="2794000" h="440267">
                  <a:moveTo>
                    <a:pt x="0" y="0"/>
                  </a:moveTo>
                  <a:lnTo>
                    <a:pt x="2794000" y="0"/>
                  </a:lnTo>
                  <a:lnTo>
                    <a:pt x="2794000" y="440267"/>
                  </a:lnTo>
                  <a:lnTo>
                    <a:pt x="0" y="44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9525"/>
              <a:ext cx="2794000" cy="4497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70"/>
                </a:lnSpc>
              </a:pPr>
              <a:r>
                <a:rPr lang="en-US" sz="19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프로젝트 진행 과정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4737100" y="82804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62" b="-262"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7480300" y="82804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t="-262" b="-262"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0223500" y="8280400"/>
            <a:ext cx="3136900" cy="749300"/>
          </a:xfrm>
          <a:custGeom>
            <a:avLst/>
            <a:gdLst/>
            <a:ahLst/>
            <a:cxnLst/>
            <a:rect l="l" t="t" r="r" b="b"/>
            <a:pathLst>
              <a:path w="3136900" h="749300">
                <a:moveTo>
                  <a:pt x="0" y="0"/>
                </a:moveTo>
                <a:lnTo>
                  <a:pt x="3136900" y="0"/>
                </a:lnTo>
                <a:lnTo>
                  <a:pt x="3136900" y="749300"/>
                </a:lnTo>
                <a:lnTo>
                  <a:pt x="0" y="74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62" b="-262"/>
            </a:stretch>
          </a:blipFill>
        </p:spPr>
      </p:sp>
      <p:grpSp>
        <p:nvGrpSpPr>
          <p:cNvPr id="74" name="Group 74"/>
          <p:cNvGrpSpPr/>
          <p:nvPr/>
        </p:nvGrpSpPr>
        <p:grpSpPr>
          <a:xfrm>
            <a:off x="5537200" y="8470900"/>
            <a:ext cx="1524000" cy="342900"/>
            <a:chOff x="0" y="0"/>
            <a:chExt cx="2032000" cy="4572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>
                  <a:solidFill>
                    <a:srgbClr val="FCFCFC"/>
                  </a:solidFill>
                  <a:latin typeface="Arimo"/>
                  <a:ea typeface="Arimo"/>
                  <a:cs typeface="Arimo"/>
                  <a:sym typeface="Arimo"/>
                </a:rPr>
                <a:t>4/4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547100" y="8445500"/>
            <a:ext cx="977900" cy="342900"/>
            <a:chOff x="0" y="0"/>
            <a:chExt cx="1303867" cy="4572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303867" cy="457200"/>
            </a:xfrm>
            <a:custGeom>
              <a:avLst/>
              <a:gdLst/>
              <a:ahLst/>
              <a:cxnLst/>
              <a:rect l="l" t="t" r="r" b="b"/>
              <a:pathLst>
                <a:path w="1303867" h="457200">
                  <a:moveTo>
                    <a:pt x="0" y="0"/>
                  </a:moveTo>
                  <a:lnTo>
                    <a:pt x="1303867" y="0"/>
                  </a:lnTo>
                  <a:lnTo>
                    <a:pt x="1303867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9525"/>
              <a:ext cx="1303867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 b="1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4/7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1023600" y="8470900"/>
            <a:ext cx="1524000" cy="342900"/>
            <a:chOff x="0" y="0"/>
            <a:chExt cx="2032000" cy="4572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032000" cy="457200"/>
            </a:xfrm>
            <a:custGeom>
              <a:avLst/>
              <a:gdLst/>
              <a:ahLst/>
              <a:cxnLst/>
              <a:rect l="l" t="t" r="r" b="b"/>
              <a:pathLst>
                <a:path w="2032000" h="457200">
                  <a:moveTo>
                    <a:pt x="0" y="0"/>
                  </a:moveTo>
                  <a:lnTo>
                    <a:pt x="2032000" y="0"/>
                  </a:lnTo>
                  <a:lnTo>
                    <a:pt x="20320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9525"/>
              <a:ext cx="203200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70"/>
                </a:lnSpc>
              </a:pPr>
              <a:r>
                <a:rPr lang="en-US" sz="1900">
                  <a:solidFill>
                    <a:srgbClr val="FCFCFC"/>
                  </a:solidFill>
                  <a:latin typeface="Arimo"/>
                  <a:ea typeface="Arimo"/>
                  <a:cs typeface="Arimo"/>
                  <a:sym typeface="Arimo"/>
                </a:rPr>
                <a:t>4/8~4/10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5590161" y="9172575"/>
            <a:ext cx="1612900" cy="695825"/>
            <a:chOff x="0" y="0"/>
            <a:chExt cx="2150533" cy="92776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150533" cy="927767"/>
            </a:xfrm>
            <a:custGeom>
              <a:avLst/>
              <a:gdLst/>
              <a:ahLst/>
              <a:cxnLst/>
              <a:rect l="l" t="t" r="r" b="b"/>
              <a:pathLst>
                <a:path w="2150533" h="927767">
                  <a:moveTo>
                    <a:pt x="0" y="0"/>
                  </a:moveTo>
                  <a:lnTo>
                    <a:pt x="2150533" y="0"/>
                  </a:lnTo>
                  <a:lnTo>
                    <a:pt x="2150533" y="927767"/>
                  </a:lnTo>
                  <a:lnTo>
                    <a:pt x="0" y="9277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0"/>
              <a:ext cx="2150533" cy="9277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중간점검 및 </a:t>
              </a:r>
            </a:p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3차 기능 회의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8170443" y="9172575"/>
            <a:ext cx="1731214" cy="400550"/>
            <a:chOff x="0" y="0"/>
            <a:chExt cx="2308285" cy="53406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308285" cy="534066"/>
            </a:xfrm>
            <a:custGeom>
              <a:avLst/>
              <a:gdLst/>
              <a:ahLst/>
              <a:cxnLst/>
              <a:rect l="l" t="t" r="r" b="b"/>
              <a:pathLst>
                <a:path w="2308285" h="534066">
                  <a:moveTo>
                    <a:pt x="0" y="0"/>
                  </a:moveTo>
                  <a:lnTo>
                    <a:pt x="2308285" y="0"/>
                  </a:lnTo>
                  <a:lnTo>
                    <a:pt x="2308285" y="534066"/>
                  </a:lnTo>
                  <a:lnTo>
                    <a:pt x="0" y="534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0"/>
              <a:ext cx="2308285" cy="5340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3차 기능 추가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824722" y="9172575"/>
            <a:ext cx="1921755" cy="695825"/>
            <a:chOff x="0" y="0"/>
            <a:chExt cx="2562340" cy="927766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2562340" cy="927767"/>
            </a:xfrm>
            <a:custGeom>
              <a:avLst/>
              <a:gdLst/>
              <a:ahLst/>
              <a:cxnLst/>
              <a:rect l="l" t="t" r="r" b="b"/>
              <a:pathLst>
                <a:path w="2562340" h="927767">
                  <a:moveTo>
                    <a:pt x="0" y="0"/>
                  </a:moveTo>
                  <a:lnTo>
                    <a:pt x="2562340" y="0"/>
                  </a:lnTo>
                  <a:lnTo>
                    <a:pt x="2562340" y="927767"/>
                  </a:lnTo>
                  <a:lnTo>
                    <a:pt x="0" y="9277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0"/>
              <a:ext cx="2562340" cy="9277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90"/>
                </a:lnSpc>
              </a:pPr>
              <a:r>
                <a:rPr lang="en-US" sz="2000">
                  <a:solidFill>
                    <a:srgbClr val="5D5D5D"/>
                  </a:solidFill>
                  <a:latin typeface="Arimo"/>
                  <a:ea typeface="Arimo"/>
                  <a:cs typeface="Arimo"/>
                  <a:sym typeface="Arimo"/>
                </a:rPr>
                <a:t>프로젝트 테스트 및 최종 정리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258300" cy="1041796"/>
            <a:chOff x="0" y="0"/>
            <a:chExt cx="123444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389061"/>
            </a:xfrm>
            <a:custGeom>
              <a:avLst/>
              <a:gdLst/>
              <a:ahLst/>
              <a:cxnLst/>
              <a:rect l="l" t="t" r="r" b="b"/>
              <a:pathLst>
                <a:path w="12344400" h="1389061">
                  <a:moveTo>
                    <a:pt x="0" y="0"/>
                  </a:moveTo>
                  <a:lnTo>
                    <a:pt x="12344400" y="0"/>
                  </a:lnTo>
                  <a:lnTo>
                    <a:pt x="123444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3444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게시판 정렬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52674" y="2118303"/>
            <a:ext cx="11301259" cy="2895948"/>
          </a:xfrm>
          <a:custGeom>
            <a:avLst/>
            <a:gdLst/>
            <a:ahLst/>
            <a:cxnLst/>
            <a:rect l="l" t="t" r="r" b="b"/>
            <a:pathLst>
              <a:path w="11301259" h="2895948">
                <a:moveTo>
                  <a:pt x="0" y="0"/>
                </a:moveTo>
                <a:lnTo>
                  <a:pt x="11301259" y="0"/>
                </a:lnTo>
                <a:lnTo>
                  <a:pt x="11301259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392558" y="3841016"/>
            <a:ext cx="8894442" cy="376724"/>
            <a:chOff x="0" y="0"/>
            <a:chExt cx="2342569" cy="99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569" cy="99220"/>
            </a:xfrm>
            <a:custGeom>
              <a:avLst/>
              <a:gdLst/>
              <a:ahLst/>
              <a:cxnLst/>
              <a:rect l="l" t="t" r="r" b="b"/>
              <a:pathLst>
                <a:path w="2342569" h="99220">
                  <a:moveTo>
                    <a:pt x="0" y="0"/>
                  </a:moveTo>
                  <a:lnTo>
                    <a:pt x="2342569" y="0"/>
                  </a:lnTo>
                  <a:lnTo>
                    <a:pt x="2342569" y="99220"/>
                  </a:lnTo>
                  <a:lnTo>
                    <a:pt x="0" y="99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42569" cy="137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520017" y="6233451"/>
            <a:ext cx="15118681" cy="2891448"/>
          </a:xfrm>
          <a:custGeom>
            <a:avLst/>
            <a:gdLst/>
            <a:ahLst/>
            <a:cxnLst/>
            <a:rect l="l" t="t" r="r" b="b"/>
            <a:pathLst>
              <a:path w="15118681" h="2891448">
                <a:moveTo>
                  <a:pt x="0" y="0"/>
                </a:moveTo>
                <a:lnTo>
                  <a:pt x="15118681" y="0"/>
                </a:lnTo>
                <a:lnTo>
                  <a:pt x="15118681" y="2891448"/>
                </a:lnTo>
                <a:lnTo>
                  <a:pt x="0" y="2891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3130365" y="2866866"/>
            <a:ext cx="2287158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2558" y="7374580"/>
            <a:ext cx="698831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JSP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645900" cy="914400"/>
            <a:chOff x="0" y="0"/>
            <a:chExt cx="155278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7866" cy="1219200"/>
            </a:xfrm>
            <a:custGeom>
              <a:avLst/>
              <a:gdLst/>
              <a:ahLst/>
              <a:cxnLst/>
              <a:rect l="l" t="t" r="r" b="b"/>
              <a:pathLst>
                <a:path w="15527866" h="1219200">
                  <a:moveTo>
                    <a:pt x="0" y="0"/>
                  </a:moveTo>
                  <a:lnTo>
                    <a:pt x="15527866" y="0"/>
                  </a:lnTo>
                  <a:lnTo>
                    <a:pt x="155278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5278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검색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499600"/>
            <a:ext cx="12395200" cy="393700"/>
            <a:chOff x="0" y="0"/>
            <a:chExt cx="16526933" cy="524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  제목/작성자/작성일 선택 후 입력하여 검색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5715" y="1946412"/>
            <a:ext cx="15928240" cy="3877753"/>
          </a:xfrm>
          <a:custGeom>
            <a:avLst/>
            <a:gdLst/>
            <a:ahLst/>
            <a:cxnLst/>
            <a:rect l="l" t="t" r="r" b="b"/>
            <a:pathLst>
              <a:path w="15928240" h="3877753">
                <a:moveTo>
                  <a:pt x="0" y="0"/>
                </a:moveTo>
                <a:lnTo>
                  <a:pt x="15928240" y="0"/>
                </a:lnTo>
                <a:lnTo>
                  <a:pt x="15928240" y="3877753"/>
                </a:lnTo>
                <a:lnTo>
                  <a:pt x="0" y="3877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185715" y="6744588"/>
            <a:ext cx="15959894" cy="2325616"/>
          </a:xfrm>
          <a:custGeom>
            <a:avLst/>
            <a:gdLst/>
            <a:ahLst/>
            <a:cxnLst/>
            <a:rect l="l" t="t" r="r" b="b"/>
            <a:pathLst>
              <a:path w="15959894" h="2325616">
                <a:moveTo>
                  <a:pt x="0" y="0"/>
                </a:moveTo>
                <a:lnTo>
                  <a:pt x="15959895" y="0"/>
                </a:lnTo>
                <a:lnTo>
                  <a:pt x="15959895" y="2325616"/>
                </a:lnTo>
                <a:lnTo>
                  <a:pt x="0" y="2325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76" r="-11976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 flipH="1" flipV="1">
            <a:off x="9149835" y="5824165"/>
            <a:ext cx="15827" cy="920423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1D2184-86E5-E8F5-7898-B344380AA52E}"/>
              </a:ext>
            </a:extLst>
          </p:cNvPr>
          <p:cNvGrpSpPr/>
          <p:nvPr/>
        </p:nvGrpSpPr>
        <p:grpSpPr>
          <a:xfrm>
            <a:off x="1931637" y="2099089"/>
            <a:ext cx="15035852" cy="7310007"/>
            <a:chOff x="1931637" y="2099089"/>
            <a:chExt cx="15035852" cy="7310007"/>
          </a:xfrm>
        </p:grpSpPr>
        <p:sp>
          <p:nvSpPr>
            <p:cNvPr id="11" name="Freeform 11"/>
            <p:cNvSpPr/>
            <p:nvPr/>
          </p:nvSpPr>
          <p:spPr>
            <a:xfrm>
              <a:off x="1931637" y="2099089"/>
              <a:ext cx="15035852" cy="7310007"/>
            </a:xfrm>
            <a:custGeom>
              <a:avLst/>
              <a:gdLst/>
              <a:ahLst/>
              <a:cxnLst/>
              <a:rect l="l" t="t" r="r" b="b"/>
              <a:pathLst>
                <a:path w="15035852" h="7310007">
                  <a:moveTo>
                    <a:pt x="0" y="0"/>
                  </a:moveTo>
                  <a:lnTo>
                    <a:pt x="15035852" y="0"/>
                  </a:lnTo>
                  <a:lnTo>
                    <a:pt x="15035852" y="7310007"/>
                  </a:lnTo>
                  <a:lnTo>
                    <a:pt x="0" y="7310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10092E-4D97-356C-A48E-69DE50669554}"/>
                </a:ext>
              </a:extLst>
            </p:cNvPr>
            <p:cNvSpPr/>
            <p:nvPr/>
          </p:nvSpPr>
          <p:spPr>
            <a:xfrm>
              <a:off x="4267200" y="5295900"/>
              <a:ext cx="3505200" cy="150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DE71D3B-F55B-85CD-E2E7-8EEFB74284D6}"/>
                </a:ext>
              </a:extLst>
            </p:cNvPr>
            <p:cNvSpPr/>
            <p:nvPr/>
          </p:nvSpPr>
          <p:spPr>
            <a:xfrm>
              <a:off x="4267200" y="6973036"/>
              <a:ext cx="3505200" cy="150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645900" cy="914400"/>
            <a:chOff x="0" y="0"/>
            <a:chExt cx="155278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7866" cy="1219200"/>
            </a:xfrm>
            <a:custGeom>
              <a:avLst/>
              <a:gdLst/>
              <a:ahLst/>
              <a:cxnLst/>
              <a:rect l="l" t="t" r="r" b="b"/>
              <a:pathLst>
                <a:path w="15527866" h="1219200">
                  <a:moveTo>
                    <a:pt x="0" y="0"/>
                  </a:moveTo>
                  <a:lnTo>
                    <a:pt x="15527866" y="0"/>
                  </a:lnTo>
                  <a:lnTo>
                    <a:pt x="155278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5278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검색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366758" y="1805652"/>
            <a:ext cx="11863471" cy="7754240"/>
          </a:xfrm>
          <a:custGeom>
            <a:avLst/>
            <a:gdLst/>
            <a:ahLst/>
            <a:cxnLst/>
            <a:rect l="l" t="t" r="r" b="b"/>
            <a:pathLst>
              <a:path w="11863471" h="7754240">
                <a:moveTo>
                  <a:pt x="0" y="0"/>
                </a:moveTo>
                <a:lnTo>
                  <a:pt x="11863471" y="0"/>
                </a:lnTo>
                <a:lnTo>
                  <a:pt x="11863471" y="7754240"/>
                </a:lnTo>
                <a:lnTo>
                  <a:pt x="0" y="7754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645900" cy="914400"/>
            <a:chOff x="0" y="0"/>
            <a:chExt cx="155278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7866" cy="1219200"/>
            </a:xfrm>
            <a:custGeom>
              <a:avLst/>
              <a:gdLst/>
              <a:ahLst/>
              <a:cxnLst/>
              <a:rect l="l" t="t" r="r" b="b"/>
              <a:pathLst>
                <a:path w="15527866" h="1219200">
                  <a:moveTo>
                    <a:pt x="0" y="0"/>
                  </a:moveTo>
                  <a:lnTo>
                    <a:pt x="15527866" y="0"/>
                  </a:lnTo>
                  <a:lnTo>
                    <a:pt x="155278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5278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검색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18166" y="3438295"/>
            <a:ext cx="15441134" cy="117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search parameter는 Get방식으로 전달 → 주소창에 ?(검색영역)=(검색키워드)로 전달</a:t>
            </a:r>
          </a:p>
          <a:p>
            <a:pPr algn="ctr">
              <a:lnSpc>
                <a:spcPts val="3044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만일 검색하고 싶은 문자열에 ?, &amp; 등의 특수기호가 있다면?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8166" y="6311365"/>
            <a:ext cx="15441134" cy="159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6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URL-SAFE한 </a:t>
            </a:r>
          </a:p>
          <a:p>
            <a:pPr algn="ctr">
              <a:lnSpc>
                <a:spcPts val="6095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Base64로 인코딩 및 escape하여 전달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645900" cy="914400"/>
            <a:chOff x="0" y="0"/>
            <a:chExt cx="155278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7866" cy="1219200"/>
            </a:xfrm>
            <a:custGeom>
              <a:avLst/>
              <a:gdLst/>
              <a:ahLst/>
              <a:cxnLst/>
              <a:rect l="l" t="t" r="r" b="b"/>
              <a:pathLst>
                <a:path w="15527866" h="1219200">
                  <a:moveTo>
                    <a:pt x="0" y="0"/>
                  </a:moveTo>
                  <a:lnTo>
                    <a:pt x="15527866" y="0"/>
                  </a:lnTo>
                  <a:lnTo>
                    <a:pt x="155278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5278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검색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34151" y="3009900"/>
            <a:ext cx="10955618" cy="2805899"/>
          </a:xfrm>
          <a:custGeom>
            <a:avLst/>
            <a:gdLst/>
            <a:ahLst/>
            <a:cxnLst/>
            <a:rect l="l" t="t" r="r" b="b"/>
            <a:pathLst>
              <a:path w="10955618" h="2805899">
                <a:moveTo>
                  <a:pt x="0" y="0"/>
                </a:moveTo>
                <a:lnTo>
                  <a:pt x="10955618" y="0"/>
                </a:lnTo>
                <a:lnTo>
                  <a:pt x="10955618" y="2805899"/>
                </a:lnTo>
                <a:lnTo>
                  <a:pt x="0" y="2805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010615" y="1993900"/>
            <a:ext cx="3946621" cy="7686882"/>
          </a:xfrm>
          <a:custGeom>
            <a:avLst/>
            <a:gdLst/>
            <a:ahLst/>
            <a:cxnLst/>
            <a:rect l="l" t="t" r="r" b="b"/>
            <a:pathLst>
              <a:path w="3946621" h="7686882">
                <a:moveTo>
                  <a:pt x="0" y="0"/>
                </a:moveTo>
                <a:lnTo>
                  <a:pt x="3946621" y="0"/>
                </a:lnTo>
                <a:lnTo>
                  <a:pt x="3946621" y="7686882"/>
                </a:lnTo>
                <a:lnTo>
                  <a:pt x="0" y="768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F123DE-7038-478A-7860-0B19CB66A5F2}"/>
              </a:ext>
            </a:extLst>
          </p:cNvPr>
          <p:cNvSpPr/>
          <p:nvPr/>
        </p:nvSpPr>
        <p:spPr>
          <a:xfrm>
            <a:off x="15925800" y="8648700"/>
            <a:ext cx="1031436" cy="1032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F2329B-F664-97E2-9DC2-9CB4A81AF775}"/>
              </a:ext>
            </a:extLst>
          </p:cNvPr>
          <p:cNvCxnSpPr>
            <a:cxnSpLocks/>
          </p:cNvCxnSpPr>
          <p:nvPr/>
        </p:nvCxnSpPr>
        <p:spPr>
          <a:xfrm flipH="1">
            <a:off x="11201400" y="9105900"/>
            <a:ext cx="4495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4A6198-8D30-AAEE-01FB-3E60F4B9FDD7}"/>
              </a:ext>
            </a:extLst>
          </p:cNvPr>
          <p:cNvSpPr txBox="1"/>
          <p:nvPr/>
        </p:nvSpPr>
        <p:spPr>
          <a:xfrm>
            <a:off x="5190125" y="8813512"/>
            <a:ext cx="5851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URL-SAFE</a:t>
            </a:r>
            <a:r>
              <a:rPr lang="ko-KR" altLang="en-US" sz="3200" dirty="0"/>
              <a:t>한 문자</a:t>
            </a:r>
            <a:r>
              <a:rPr lang="en-US" altLang="ko-KR" sz="3200" dirty="0"/>
              <a:t>(“_”, “-”</a:t>
            </a:r>
            <a:r>
              <a:rPr lang="ko-KR" altLang="en-US" sz="3200" dirty="0"/>
              <a:t>로 변환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645900" cy="914400"/>
            <a:chOff x="0" y="0"/>
            <a:chExt cx="155278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7866" cy="1219200"/>
            </a:xfrm>
            <a:custGeom>
              <a:avLst/>
              <a:gdLst/>
              <a:ahLst/>
              <a:cxnLst/>
              <a:rect l="l" t="t" r="r" b="b"/>
              <a:pathLst>
                <a:path w="15527866" h="1219200">
                  <a:moveTo>
                    <a:pt x="0" y="0"/>
                  </a:moveTo>
                  <a:lnTo>
                    <a:pt x="15527866" y="0"/>
                  </a:lnTo>
                  <a:lnTo>
                    <a:pt x="155278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5278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검색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960628" y="1993900"/>
            <a:ext cx="12366744" cy="7658703"/>
          </a:xfrm>
          <a:custGeom>
            <a:avLst/>
            <a:gdLst/>
            <a:ahLst/>
            <a:cxnLst/>
            <a:rect l="l" t="t" r="r" b="b"/>
            <a:pathLst>
              <a:path w="12366744" h="7658703">
                <a:moveTo>
                  <a:pt x="0" y="0"/>
                </a:moveTo>
                <a:lnTo>
                  <a:pt x="12366744" y="0"/>
                </a:lnTo>
                <a:lnTo>
                  <a:pt x="12366744" y="7658703"/>
                </a:lnTo>
                <a:lnTo>
                  <a:pt x="0" y="7658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859172" y="1713698"/>
            <a:ext cx="7688479" cy="8219108"/>
          </a:xfrm>
          <a:custGeom>
            <a:avLst/>
            <a:gdLst/>
            <a:ahLst/>
            <a:cxnLst/>
            <a:rect l="l" t="t" r="r" b="b"/>
            <a:pathLst>
              <a:path w="7688479" h="8219108">
                <a:moveTo>
                  <a:pt x="0" y="0"/>
                </a:moveTo>
                <a:lnTo>
                  <a:pt x="7688479" y="0"/>
                </a:lnTo>
                <a:lnTo>
                  <a:pt x="7688479" y="8219107"/>
                </a:lnTo>
                <a:lnTo>
                  <a:pt x="0" y="821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CDDCC13-6010-5F90-5479-B3F9E507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32" y="3940175"/>
            <a:ext cx="11645135" cy="5108574"/>
          </a:xfrm>
          <a:prstGeom prst="rect">
            <a:avLst/>
          </a:prstGeom>
          <a:ln>
            <a:solidFill>
              <a:srgbClr val="5D5D5D"/>
            </a:solidFill>
          </a:ln>
        </p:spPr>
      </p:pic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363200" cy="914400"/>
            <a:chOff x="0" y="0"/>
            <a:chExt cx="138176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0" cy="1219200"/>
            </a:xfrm>
            <a:custGeom>
              <a:avLst/>
              <a:gdLst/>
              <a:ahLst/>
              <a:cxnLst/>
              <a:rect l="l" t="t" r="r" b="b"/>
              <a:pathLst>
                <a:path w="13817600" h="1219200">
                  <a:moveTo>
                    <a:pt x="0" y="0"/>
                  </a:moveTo>
                  <a:lnTo>
                    <a:pt x="13817600" y="0"/>
                  </a:lnTo>
                  <a:lnTo>
                    <a:pt x="138176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8176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작성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15880" y="9477375"/>
            <a:ext cx="12395200" cy="749300"/>
            <a:chOff x="0" y="0"/>
            <a:chExt cx="16526933" cy="999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999067"/>
            </a:xfrm>
            <a:custGeom>
              <a:avLst/>
              <a:gdLst/>
              <a:ahLst/>
              <a:cxnLst/>
              <a:rect l="l" t="t" r="r" b="b"/>
              <a:pathLst>
                <a:path w="16526934" h="999067">
                  <a:moveTo>
                    <a:pt x="0" y="0"/>
                  </a:moveTo>
                  <a:lnTo>
                    <a:pt x="16526934" y="0"/>
                  </a:lnTo>
                  <a:lnTo>
                    <a:pt x="16526934" y="999067"/>
                  </a:lnTo>
                  <a:lnTo>
                    <a:pt x="0" y="999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0371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게시글 작성(제목, 내용)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첨부 이미지 선택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5880" y="1991868"/>
            <a:ext cx="4718853" cy="7266432"/>
          </a:xfrm>
          <a:custGeom>
            <a:avLst/>
            <a:gdLst/>
            <a:ahLst/>
            <a:cxnLst/>
            <a:rect l="l" t="t" r="r" b="b"/>
            <a:pathLst>
              <a:path w="4718853" h="7266432">
                <a:moveTo>
                  <a:pt x="0" y="0"/>
                </a:moveTo>
                <a:lnTo>
                  <a:pt x="4718853" y="0"/>
                </a:lnTo>
                <a:lnTo>
                  <a:pt x="4718853" y="7266432"/>
                </a:lnTo>
                <a:lnTo>
                  <a:pt x="0" y="7266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731" r="-107075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164964" y="2191192"/>
            <a:ext cx="11742462" cy="1403618"/>
          </a:xfrm>
          <a:custGeom>
            <a:avLst/>
            <a:gdLst/>
            <a:ahLst/>
            <a:cxnLst/>
            <a:rect l="l" t="t" r="r" b="b"/>
            <a:pathLst>
              <a:path w="11742462" h="1403618">
                <a:moveTo>
                  <a:pt x="0" y="0"/>
                </a:moveTo>
                <a:lnTo>
                  <a:pt x="11742462" y="0"/>
                </a:lnTo>
                <a:lnTo>
                  <a:pt x="11742462" y="1403618"/>
                </a:lnTo>
                <a:lnTo>
                  <a:pt x="0" y="1403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5233851" y="3060813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33851" y="4213935"/>
            <a:ext cx="2287158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  <p:sp>
        <p:nvSpPr>
          <p:cNvPr id="19" name="Freeform 19"/>
          <p:cNvSpPr/>
          <p:nvPr/>
        </p:nvSpPr>
        <p:spPr>
          <a:xfrm>
            <a:off x="5938189" y="1991868"/>
            <a:ext cx="12147198" cy="7217904"/>
          </a:xfrm>
          <a:custGeom>
            <a:avLst/>
            <a:gdLst/>
            <a:ahLst/>
            <a:cxnLst/>
            <a:rect l="l" t="t" r="r" b="b"/>
            <a:pathLst>
              <a:path w="12147198" h="7217904">
                <a:moveTo>
                  <a:pt x="0" y="0"/>
                </a:moveTo>
                <a:lnTo>
                  <a:pt x="12147198" y="0"/>
                </a:lnTo>
                <a:lnTo>
                  <a:pt x="12147198" y="7217904"/>
                </a:lnTo>
                <a:lnTo>
                  <a:pt x="0" y="7217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2" b="-172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4338094" y="7686963"/>
            <a:ext cx="280045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C7219-6A5C-67CF-C7D9-C6E305B9C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370" y="2859353"/>
            <a:ext cx="16586906" cy="5014646"/>
          </a:xfrm>
          <a:prstGeom prst="rect">
            <a:avLst/>
          </a:prstGeom>
          <a:ln>
            <a:solidFill>
              <a:srgbClr val="5D5D5D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363200" cy="914400"/>
            <a:chOff x="0" y="0"/>
            <a:chExt cx="138176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0" cy="1219200"/>
            </a:xfrm>
            <a:custGeom>
              <a:avLst/>
              <a:gdLst/>
              <a:ahLst/>
              <a:cxnLst/>
              <a:rect l="l" t="t" r="r" b="b"/>
              <a:pathLst>
                <a:path w="13817600" h="1219200">
                  <a:moveTo>
                    <a:pt x="0" y="0"/>
                  </a:moveTo>
                  <a:lnTo>
                    <a:pt x="13817600" y="0"/>
                  </a:lnTo>
                  <a:lnTo>
                    <a:pt x="138176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8176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작성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9256151" y="4822299"/>
            <a:ext cx="0" cy="3684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9294251" y="7802660"/>
            <a:ext cx="0" cy="3684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1600200" y="2258020"/>
            <a:ext cx="15230671" cy="2462049"/>
            <a:chOff x="0" y="0"/>
            <a:chExt cx="4011370" cy="6484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1370" cy="648441"/>
            </a:xfrm>
            <a:custGeom>
              <a:avLst/>
              <a:gdLst/>
              <a:ahLst/>
              <a:cxnLst/>
              <a:rect l="l" t="t" r="r" b="b"/>
              <a:pathLst>
                <a:path w="4011370" h="648441">
                  <a:moveTo>
                    <a:pt x="15249" y="0"/>
                  </a:moveTo>
                  <a:lnTo>
                    <a:pt x="3996121" y="0"/>
                  </a:lnTo>
                  <a:cubicBezTo>
                    <a:pt x="4004543" y="0"/>
                    <a:pt x="4011370" y="6827"/>
                    <a:pt x="4011370" y="15249"/>
                  </a:cubicBezTo>
                  <a:lnTo>
                    <a:pt x="4011370" y="633191"/>
                  </a:lnTo>
                  <a:cubicBezTo>
                    <a:pt x="4011370" y="641613"/>
                    <a:pt x="4004543" y="648441"/>
                    <a:pt x="3996121" y="648441"/>
                  </a:cubicBezTo>
                  <a:lnTo>
                    <a:pt x="15249" y="648441"/>
                  </a:lnTo>
                  <a:cubicBezTo>
                    <a:pt x="6827" y="648441"/>
                    <a:pt x="0" y="641613"/>
                    <a:pt x="0" y="633191"/>
                  </a:cubicBezTo>
                  <a:lnTo>
                    <a:pt x="0" y="15249"/>
                  </a:lnTo>
                  <a:cubicBezTo>
                    <a:pt x="0" y="6827"/>
                    <a:pt x="6827" y="0"/>
                    <a:pt x="15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011370" cy="70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14780" y="5586312"/>
            <a:ext cx="15073241" cy="19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서버에 업로드 하여 모든 사람이 같은 서버에서 테스트 하도록 수정</a:t>
            </a:r>
          </a:p>
          <a:p>
            <a:pPr algn="ctr">
              <a:lnSpc>
                <a:spcPts val="3044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044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그런데 서버에 수정내용 반영하여 배포할 때</a:t>
            </a:r>
          </a:p>
          <a:p>
            <a:pPr algn="ctr">
              <a:lnSpc>
                <a:spcPts val="3044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업로드 한 파일이 포함되지 않아 에러 발생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40815" y="5292986"/>
            <a:ext cx="15230671" cy="2462049"/>
            <a:chOff x="0" y="0"/>
            <a:chExt cx="4011370" cy="6484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11370" cy="648441"/>
            </a:xfrm>
            <a:custGeom>
              <a:avLst/>
              <a:gdLst/>
              <a:ahLst/>
              <a:cxnLst/>
              <a:rect l="l" t="t" r="r" b="b"/>
              <a:pathLst>
                <a:path w="4011370" h="648441">
                  <a:moveTo>
                    <a:pt x="15249" y="0"/>
                  </a:moveTo>
                  <a:lnTo>
                    <a:pt x="3996121" y="0"/>
                  </a:lnTo>
                  <a:cubicBezTo>
                    <a:pt x="4004543" y="0"/>
                    <a:pt x="4011370" y="6827"/>
                    <a:pt x="4011370" y="15249"/>
                  </a:cubicBezTo>
                  <a:lnTo>
                    <a:pt x="4011370" y="633191"/>
                  </a:lnTo>
                  <a:cubicBezTo>
                    <a:pt x="4011370" y="641613"/>
                    <a:pt x="4004543" y="648441"/>
                    <a:pt x="3996121" y="648441"/>
                  </a:cubicBezTo>
                  <a:lnTo>
                    <a:pt x="15249" y="648441"/>
                  </a:lnTo>
                  <a:cubicBezTo>
                    <a:pt x="6827" y="648441"/>
                    <a:pt x="0" y="641613"/>
                    <a:pt x="0" y="633191"/>
                  </a:cubicBezTo>
                  <a:lnTo>
                    <a:pt x="0" y="15249"/>
                  </a:lnTo>
                  <a:cubicBezTo>
                    <a:pt x="0" y="6827"/>
                    <a:pt x="6827" y="0"/>
                    <a:pt x="15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11370" cy="70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843000" y="8191752"/>
            <a:ext cx="6602000" cy="1824553"/>
          </a:xfrm>
          <a:custGeom>
            <a:avLst/>
            <a:gdLst/>
            <a:ahLst/>
            <a:cxnLst/>
            <a:rect l="l" t="t" r="r" b="b"/>
            <a:pathLst>
              <a:path w="6602000" h="1824553">
                <a:moveTo>
                  <a:pt x="0" y="0"/>
                </a:moveTo>
                <a:lnTo>
                  <a:pt x="6602000" y="0"/>
                </a:lnTo>
                <a:lnTo>
                  <a:pt x="6602000" y="1824552"/>
                </a:lnTo>
                <a:lnTo>
                  <a:pt x="0" y="1824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57630" y="2456832"/>
            <a:ext cx="15073241" cy="19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기존 코드는 로컬 이클립스의 프로젝트 폴더 아래에 직접 파일을 업로드하는 방식을 사용</a:t>
            </a:r>
          </a:p>
          <a:p>
            <a:pPr algn="ctr">
              <a:lnSpc>
                <a:spcPts val="3044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044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그런데 여러 사람이 같은 프로젝트를 clone하여 사용할 경우</a:t>
            </a:r>
          </a:p>
          <a:p>
            <a:pPr algn="ctr">
              <a:lnSpc>
                <a:spcPts val="3044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업로드 한 파일이 동기화되지 않아 에러 발생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0200" y="8705281"/>
            <a:ext cx="15073241" cy="61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파일 업로드를 수정하자!</a:t>
            </a:r>
          </a:p>
        </p:txBody>
      </p:sp>
      <p:sp>
        <p:nvSpPr>
          <p:cNvPr id="23" name="Freeform 2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984" b="-24984"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19200" y="304800"/>
            <a:ext cx="13182600" cy="1041796"/>
            <a:chOff x="-3759200" y="0"/>
            <a:chExt cx="17576800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0" cy="1389061"/>
            </a:xfrm>
            <a:custGeom>
              <a:avLst/>
              <a:gdLst/>
              <a:ahLst/>
              <a:cxnLst/>
              <a:rect l="l" t="t" r="r" b="b"/>
              <a:pathLst>
                <a:path w="13817600" h="1389061">
                  <a:moveTo>
                    <a:pt x="0" y="0"/>
                  </a:moveTo>
                  <a:lnTo>
                    <a:pt x="13817600" y="0"/>
                  </a:lnTo>
                  <a:lnTo>
                    <a:pt x="13817600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3759200" y="66675"/>
              <a:ext cx="13817600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181"/>
                </a:lnSpc>
              </a:pP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게시글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작성</a:t>
              </a:r>
              <a:endParaRPr lang="en-US" sz="5100" dirty="0">
                <a:solidFill>
                  <a:srgbClr val="34343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0500" y="152400"/>
            <a:ext cx="381000" cy="407987"/>
            <a:chOff x="0" y="0"/>
            <a:chExt cx="508000" cy="5439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0" cy="543983"/>
            </a:xfrm>
            <a:custGeom>
              <a:avLst/>
              <a:gdLst/>
              <a:ahLst/>
              <a:cxnLst/>
              <a:rect l="l" t="t" r="r" b="b"/>
              <a:pathLst>
                <a:path w="508000" h="543983">
                  <a:moveTo>
                    <a:pt x="0" y="0"/>
                  </a:moveTo>
                  <a:lnTo>
                    <a:pt x="508000" y="0"/>
                  </a:lnTo>
                  <a:lnTo>
                    <a:pt x="508000" y="543983"/>
                  </a:lnTo>
                  <a:lnTo>
                    <a:pt x="0" y="543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508000" cy="5154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4" b="-2498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9044" y="2033926"/>
            <a:ext cx="4868922" cy="1345593"/>
          </a:xfrm>
          <a:custGeom>
            <a:avLst/>
            <a:gdLst/>
            <a:ahLst/>
            <a:cxnLst/>
            <a:rect l="l" t="t" r="r" b="b"/>
            <a:pathLst>
              <a:path w="4868922" h="1345593">
                <a:moveTo>
                  <a:pt x="0" y="0"/>
                </a:moveTo>
                <a:lnTo>
                  <a:pt x="4868922" y="0"/>
                </a:lnTo>
                <a:lnTo>
                  <a:pt x="4868922" y="1345593"/>
                </a:lnTo>
                <a:lnTo>
                  <a:pt x="0" y="1345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1773" y="6536416"/>
            <a:ext cx="15020079" cy="146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서버 버전업 시에도 문제없이 업로드파일 보관 가능</a:t>
            </a:r>
          </a:p>
          <a:p>
            <a:pPr algn="ctr">
              <a:lnSpc>
                <a:spcPts val="5852"/>
              </a:lnSpc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업로드된 파일을 서버 외부에 보관하여 더 안전하게 보관 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95408" y="3657669"/>
            <a:ext cx="15020079" cy="146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서버 외부 디렉토리에 업로드 디렉토리를 만들어서 그 곳에 보관하고, </a:t>
            </a:r>
          </a:p>
          <a:p>
            <a:pPr algn="ctr">
              <a:lnSpc>
                <a:spcPts val="5852"/>
              </a:lnSpc>
            </a:pPr>
            <a:r>
              <a:rPr lang="en-US" sz="3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업로드/다운로드 요청이 있을 때마다 그 곳의 파일을 참조하자!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3052" y="2309717"/>
            <a:ext cx="2740905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9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어떻게</a:t>
            </a:r>
            <a:r>
              <a:rPr lang="en-US" sz="5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363200" cy="914400"/>
            <a:chOff x="0" y="0"/>
            <a:chExt cx="138176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0" cy="1219200"/>
            </a:xfrm>
            <a:custGeom>
              <a:avLst/>
              <a:gdLst/>
              <a:ahLst/>
              <a:cxnLst/>
              <a:rect l="l" t="t" r="r" b="b"/>
              <a:pathLst>
                <a:path w="13817600" h="1219200">
                  <a:moveTo>
                    <a:pt x="0" y="0"/>
                  </a:moveTo>
                  <a:lnTo>
                    <a:pt x="13817600" y="0"/>
                  </a:lnTo>
                  <a:lnTo>
                    <a:pt x="138176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8176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작성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93900"/>
            <a:ext cx="3355288" cy="1255726"/>
            <a:chOff x="0" y="0"/>
            <a:chExt cx="4473717" cy="1674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3950" cy="777609"/>
            </a:xfrm>
            <a:custGeom>
              <a:avLst/>
              <a:gdLst/>
              <a:ahLst/>
              <a:cxnLst/>
              <a:rect l="l" t="t" r="r" b="b"/>
              <a:pathLst>
                <a:path w="4203950" h="777609">
                  <a:moveTo>
                    <a:pt x="0" y="0"/>
                  </a:moveTo>
                  <a:lnTo>
                    <a:pt x="4203950" y="0"/>
                  </a:lnTo>
                  <a:lnTo>
                    <a:pt x="4203950" y="777609"/>
                  </a:lnTo>
                  <a:lnTo>
                    <a:pt x="0" y="777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948834"/>
              <a:ext cx="4473717" cy="725468"/>
            </a:xfrm>
            <a:custGeom>
              <a:avLst/>
              <a:gdLst/>
              <a:ahLst/>
              <a:cxnLst/>
              <a:rect l="l" t="t" r="r" b="b"/>
              <a:pathLst>
                <a:path w="4473717" h="725468">
                  <a:moveTo>
                    <a:pt x="0" y="0"/>
                  </a:moveTo>
                  <a:lnTo>
                    <a:pt x="4473717" y="0"/>
                  </a:lnTo>
                  <a:lnTo>
                    <a:pt x="4473717" y="725467"/>
                  </a:lnTo>
                  <a:lnTo>
                    <a:pt x="0" y="72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</p:grpSp>
      <p:sp>
        <p:nvSpPr>
          <p:cNvPr id="13" name="Freeform 13"/>
          <p:cNvSpPr/>
          <p:nvPr/>
        </p:nvSpPr>
        <p:spPr>
          <a:xfrm>
            <a:off x="6085513" y="3388597"/>
            <a:ext cx="10889640" cy="5605909"/>
          </a:xfrm>
          <a:custGeom>
            <a:avLst/>
            <a:gdLst/>
            <a:ahLst/>
            <a:cxnLst/>
            <a:rect l="l" t="t" r="r" b="b"/>
            <a:pathLst>
              <a:path w="10889640" h="5605909">
                <a:moveTo>
                  <a:pt x="0" y="0"/>
                </a:moveTo>
                <a:lnTo>
                  <a:pt x="10889640" y="0"/>
                </a:lnTo>
                <a:lnTo>
                  <a:pt x="10889640" y="5605910"/>
                </a:lnTo>
                <a:lnTo>
                  <a:pt x="0" y="5605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9457131" y="2065336"/>
            <a:ext cx="414640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파일</a:t>
            </a:r>
            <a:r>
              <a:rPr lang="en-US" sz="5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업로드</a:t>
            </a:r>
            <a:endParaRPr lang="en-US" sz="51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Freeform 1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984" b="-2498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72100" y="2311400"/>
            <a:ext cx="4229100" cy="1003300"/>
          </a:xfrm>
          <a:custGeom>
            <a:avLst/>
            <a:gdLst/>
            <a:ahLst/>
            <a:cxnLst/>
            <a:rect l="l" t="t" r="r" b="b"/>
            <a:pathLst>
              <a:path w="4229100" h="1003300">
                <a:moveTo>
                  <a:pt x="0" y="0"/>
                </a:moveTo>
                <a:lnTo>
                  <a:pt x="4229100" y="0"/>
                </a:lnTo>
                <a:lnTo>
                  <a:pt x="422910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03" b="-20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80500" y="2311400"/>
            <a:ext cx="4229100" cy="1003300"/>
          </a:xfrm>
          <a:custGeom>
            <a:avLst/>
            <a:gdLst/>
            <a:ahLst/>
            <a:cxnLst/>
            <a:rect l="l" t="t" r="r" b="b"/>
            <a:pathLst>
              <a:path w="4229100" h="1003300">
                <a:moveTo>
                  <a:pt x="0" y="0"/>
                </a:moveTo>
                <a:lnTo>
                  <a:pt x="4229100" y="0"/>
                </a:lnTo>
                <a:lnTo>
                  <a:pt x="422910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t="-203" b="-20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464300" y="2565400"/>
            <a:ext cx="2070100" cy="469900"/>
            <a:chOff x="0" y="0"/>
            <a:chExt cx="2760133" cy="6265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60133" cy="626533"/>
            </a:xfrm>
            <a:custGeom>
              <a:avLst/>
              <a:gdLst/>
              <a:ahLst/>
              <a:cxnLst/>
              <a:rect l="l" t="t" r="r" b="b"/>
              <a:pathLst>
                <a:path w="2760133" h="626533">
                  <a:moveTo>
                    <a:pt x="0" y="0"/>
                  </a:moveTo>
                  <a:lnTo>
                    <a:pt x="2760133" y="0"/>
                  </a:lnTo>
                  <a:lnTo>
                    <a:pt x="2760133" y="626533"/>
                  </a:lnTo>
                  <a:lnTo>
                    <a:pt x="0" y="62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760133" cy="6455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07"/>
                </a:lnSpc>
              </a:pPr>
              <a:r>
                <a:rPr lang="en-US" sz="2600" b="1">
                  <a:solidFill>
                    <a:srgbClr val="FCFCFC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김상윤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72700" y="2565400"/>
            <a:ext cx="2070100" cy="469900"/>
            <a:chOff x="0" y="0"/>
            <a:chExt cx="2760133" cy="6265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0133" cy="626533"/>
            </a:xfrm>
            <a:custGeom>
              <a:avLst/>
              <a:gdLst/>
              <a:ahLst/>
              <a:cxnLst/>
              <a:rect l="l" t="t" r="r" b="b"/>
              <a:pathLst>
                <a:path w="2760133" h="626533">
                  <a:moveTo>
                    <a:pt x="0" y="0"/>
                  </a:moveTo>
                  <a:lnTo>
                    <a:pt x="2760133" y="0"/>
                  </a:lnTo>
                  <a:lnTo>
                    <a:pt x="2760133" y="626533"/>
                  </a:lnTo>
                  <a:lnTo>
                    <a:pt x="0" y="62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760133" cy="6455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07"/>
                </a:lnSpc>
              </a:pPr>
              <a:r>
                <a:rPr lang="en-US" sz="2600" b="1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이가은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800821" y="3638500"/>
            <a:ext cx="3017527" cy="1227846"/>
            <a:chOff x="0" y="0"/>
            <a:chExt cx="4023370" cy="1637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23370" cy="1637128"/>
            </a:xfrm>
            <a:custGeom>
              <a:avLst/>
              <a:gdLst/>
              <a:ahLst/>
              <a:cxnLst/>
              <a:rect l="l" t="t" r="r" b="b"/>
              <a:pathLst>
                <a:path w="4023370" h="1637128">
                  <a:moveTo>
                    <a:pt x="0" y="0"/>
                  </a:moveTo>
                  <a:lnTo>
                    <a:pt x="4023370" y="0"/>
                  </a:lnTo>
                  <a:lnTo>
                    <a:pt x="4023370" y="1637128"/>
                  </a:lnTo>
                  <a:lnTo>
                    <a:pt x="0" y="163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023370" cy="1722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공지사항 지정 및 상위 고정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-프론트엔드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2213" y="3429000"/>
            <a:ext cx="3750687" cy="1714500"/>
            <a:chOff x="0" y="0"/>
            <a:chExt cx="5000916" cy="2286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00916" cy="2286000"/>
            </a:xfrm>
            <a:custGeom>
              <a:avLst/>
              <a:gdLst/>
              <a:ahLst/>
              <a:cxnLst/>
              <a:rect l="l" t="t" r="r" b="b"/>
              <a:pathLst>
                <a:path w="5000916" h="2286000">
                  <a:moveTo>
                    <a:pt x="0" y="0"/>
                  </a:moveTo>
                  <a:lnTo>
                    <a:pt x="5000916" y="0"/>
                  </a:lnTo>
                  <a:lnTo>
                    <a:pt x="5000916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5000916" cy="2371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-로그인/로그아웃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-회원가입/회원정보 열람 및 수정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-프론트엔드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5372100" y="5457825"/>
            <a:ext cx="4229100" cy="1003300"/>
          </a:xfrm>
          <a:custGeom>
            <a:avLst/>
            <a:gdLst/>
            <a:ahLst/>
            <a:cxnLst/>
            <a:rect l="l" t="t" r="r" b="b"/>
            <a:pathLst>
              <a:path w="4229100" h="1003300">
                <a:moveTo>
                  <a:pt x="0" y="0"/>
                </a:moveTo>
                <a:lnTo>
                  <a:pt x="4229100" y="0"/>
                </a:lnTo>
                <a:lnTo>
                  <a:pt x="422910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203" b="-20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080500" y="5457825"/>
            <a:ext cx="4229100" cy="1003300"/>
          </a:xfrm>
          <a:custGeom>
            <a:avLst/>
            <a:gdLst/>
            <a:ahLst/>
            <a:cxnLst/>
            <a:rect l="l" t="t" r="r" b="b"/>
            <a:pathLst>
              <a:path w="4229100" h="1003300">
                <a:moveTo>
                  <a:pt x="0" y="0"/>
                </a:moveTo>
                <a:lnTo>
                  <a:pt x="4229100" y="0"/>
                </a:lnTo>
                <a:lnTo>
                  <a:pt x="422910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t="-203" b="-203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819900" y="5686425"/>
            <a:ext cx="1358900" cy="469900"/>
            <a:chOff x="0" y="0"/>
            <a:chExt cx="1811867" cy="6265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11867" cy="626533"/>
            </a:xfrm>
            <a:custGeom>
              <a:avLst/>
              <a:gdLst/>
              <a:ahLst/>
              <a:cxnLst/>
              <a:rect l="l" t="t" r="r" b="b"/>
              <a:pathLst>
                <a:path w="1811867" h="626533">
                  <a:moveTo>
                    <a:pt x="0" y="0"/>
                  </a:moveTo>
                  <a:lnTo>
                    <a:pt x="1811867" y="0"/>
                  </a:lnTo>
                  <a:lnTo>
                    <a:pt x="1811867" y="626533"/>
                  </a:lnTo>
                  <a:lnTo>
                    <a:pt x="0" y="62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811867" cy="6455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07"/>
                </a:lnSpc>
              </a:pPr>
              <a:r>
                <a:rPr lang="en-US" sz="2600" b="1">
                  <a:solidFill>
                    <a:srgbClr val="FCFCFC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이예영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72700" y="5724525"/>
            <a:ext cx="2070100" cy="469900"/>
            <a:chOff x="0" y="0"/>
            <a:chExt cx="2760133" cy="6265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60133" cy="626533"/>
            </a:xfrm>
            <a:custGeom>
              <a:avLst/>
              <a:gdLst/>
              <a:ahLst/>
              <a:cxnLst/>
              <a:rect l="l" t="t" r="r" b="b"/>
              <a:pathLst>
                <a:path w="2760133" h="626533">
                  <a:moveTo>
                    <a:pt x="0" y="0"/>
                  </a:moveTo>
                  <a:lnTo>
                    <a:pt x="2760133" y="0"/>
                  </a:lnTo>
                  <a:lnTo>
                    <a:pt x="2760133" y="626533"/>
                  </a:lnTo>
                  <a:lnTo>
                    <a:pt x="0" y="626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2760133" cy="6455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07"/>
                </a:lnSpc>
              </a:pPr>
              <a:r>
                <a:rPr lang="en-US" sz="2600" b="1">
                  <a:solidFill>
                    <a:srgbClr val="34343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이한호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00821" y="6375606"/>
            <a:ext cx="3152679" cy="3685197"/>
            <a:chOff x="0" y="0"/>
            <a:chExt cx="4203572" cy="491359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203571" cy="4913595"/>
            </a:xfrm>
            <a:custGeom>
              <a:avLst/>
              <a:gdLst/>
              <a:ahLst/>
              <a:cxnLst/>
              <a:rect l="l" t="t" r="r" b="b"/>
              <a:pathLst>
                <a:path w="4203571" h="4913595">
                  <a:moveTo>
                    <a:pt x="0" y="0"/>
                  </a:moveTo>
                  <a:lnTo>
                    <a:pt x="4203571" y="0"/>
                  </a:lnTo>
                  <a:lnTo>
                    <a:pt x="4203571" y="4913595"/>
                  </a:lnTo>
                  <a:lnTo>
                    <a:pt x="0" y="4913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4203572" cy="49993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작성/수정/삭제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-게시판 열람 권한 부여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페이지네이션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-좋아요 버튼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-조회수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정렬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-프론트엔드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92213" y="6604000"/>
            <a:ext cx="3750687" cy="2866047"/>
            <a:chOff x="0" y="0"/>
            <a:chExt cx="5000916" cy="38213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00916" cy="3821395"/>
            </a:xfrm>
            <a:custGeom>
              <a:avLst/>
              <a:gdLst/>
              <a:ahLst/>
              <a:cxnLst/>
              <a:rect l="l" t="t" r="r" b="b"/>
              <a:pathLst>
                <a:path w="5000916" h="3821395">
                  <a:moveTo>
                    <a:pt x="0" y="0"/>
                  </a:moveTo>
                  <a:lnTo>
                    <a:pt x="5000916" y="0"/>
                  </a:lnTo>
                  <a:lnTo>
                    <a:pt x="5000916" y="3821395"/>
                  </a:lnTo>
                  <a:lnTo>
                    <a:pt x="0" y="3821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5000916" cy="3907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-총괄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-DB 작성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-관리자 페이지/기능 담당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페이지네이션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검색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댓글 작성/수정/삭제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00200" y="304800"/>
            <a:ext cx="9626600" cy="914400"/>
            <a:chOff x="0" y="0"/>
            <a:chExt cx="12835467" cy="1219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835467" cy="1219200"/>
            </a:xfrm>
            <a:custGeom>
              <a:avLst/>
              <a:gdLst/>
              <a:ahLst/>
              <a:cxnLst/>
              <a:rect l="l" t="t" r="r" b="b"/>
              <a:pathLst>
                <a:path w="12835467" h="1219200">
                  <a:moveTo>
                    <a:pt x="0" y="0"/>
                  </a:moveTo>
                  <a:lnTo>
                    <a:pt x="12835467" y="0"/>
                  </a:lnTo>
                  <a:lnTo>
                    <a:pt x="1283546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66675"/>
              <a:ext cx="12835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1. 프로젝트 개요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363200" cy="914400"/>
            <a:chOff x="0" y="0"/>
            <a:chExt cx="138176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0" cy="1219200"/>
            </a:xfrm>
            <a:custGeom>
              <a:avLst/>
              <a:gdLst/>
              <a:ahLst/>
              <a:cxnLst/>
              <a:rect l="l" t="t" r="r" b="b"/>
              <a:pathLst>
                <a:path w="13817600" h="1219200">
                  <a:moveTo>
                    <a:pt x="0" y="0"/>
                  </a:moveTo>
                  <a:lnTo>
                    <a:pt x="13817600" y="0"/>
                  </a:lnTo>
                  <a:lnTo>
                    <a:pt x="138176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8176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작성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993900"/>
            <a:ext cx="3355288" cy="1255726"/>
            <a:chOff x="0" y="0"/>
            <a:chExt cx="4473717" cy="1674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3950" cy="777609"/>
            </a:xfrm>
            <a:custGeom>
              <a:avLst/>
              <a:gdLst/>
              <a:ahLst/>
              <a:cxnLst/>
              <a:rect l="l" t="t" r="r" b="b"/>
              <a:pathLst>
                <a:path w="4203950" h="777609">
                  <a:moveTo>
                    <a:pt x="0" y="0"/>
                  </a:moveTo>
                  <a:lnTo>
                    <a:pt x="4203950" y="0"/>
                  </a:lnTo>
                  <a:lnTo>
                    <a:pt x="4203950" y="777609"/>
                  </a:lnTo>
                  <a:lnTo>
                    <a:pt x="0" y="777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948834"/>
              <a:ext cx="4473717" cy="725468"/>
            </a:xfrm>
            <a:custGeom>
              <a:avLst/>
              <a:gdLst/>
              <a:ahLst/>
              <a:cxnLst/>
              <a:rect l="l" t="t" r="r" b="b"/>
              <a:pathLst>
                <a:path w="4473717" h="725468">
                  <a:moveTo>
                    <a:pt x="0" y="0"/>
                  </a:moveTo>
                  <a:lnTo>
                    <a:pt x="4473717" y="0"/>
                  </a:lnTo>
                  <a:lnTo>
                    <a:pt x="4473717" y="725467"/>
                  </a:lnTo>
                  <a:lnTo>
                    <a:pt x="0" y="72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</p:grpSp>
      <p:sp>
        <p:nvSpPr>
          <p:cNvPr id="13" name="Freeform 13"/>
          <p:cNvSpPr/>
          <p:nvPr/>
        </p:nvSpPr>
        <p:spPr>
          <a:xfrm>
            <a:off x="1600200" y="3630626"/>
            <a:ext cx="14853978" cy="3286443"/>
          </a:xfrm>
          <a:custGeom>
            <a:avLst/>
            <a:gdLst/>
            <a:ahLst/>
            <a:cxnLst/>
            <a:rect l="l" t="t" r="r" b="b"/>
            <a:pathLst>
              <a:path w="14853978" h="3286443">
                <a:moveTo>
                  <a:pt x="0" y="0"/>
                </a:moveTo>
                <a:lnTo>
                  <a:pt x="14853978" y="0"/>
                </a:lnTo>
                <a:lnTo>
                  <a:pt x="14853978" y="3286443"/>
                </a:lnTo>
                <a:lnTo>
                  <a:pt x="0" y="328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6448603" y="6188382"/>
            <a:ext cx="10005575" cy="3618087"/>
          </a:xfrm>
          <a:custGeom>
            <a:avLst/>
            <a:gdLst/>
            <a:ahLst/>
            <a:cxnLst/>
            <a:rect l="l" t="t" r="r" b="b"/>
            <a:pathLst>
              <a:path w="10005575" h="3618087">
                <a:moveTo>
                  <a:pt x="0" y="0"/>
                </a:moveTo>
                <a:lnTo>
                  <a:pt x="10005575" y="0"/>
                </a:lnTo>
                <a:lnTo>
                  <a:pt x="10005575" y="3618087"/>
                </a:lnTo>
                <a:lnTo>
                  <a:pt x="0" y="3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6019801" y="2060575"/>
            <a:ext cx="973182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1"/>
              </a:lnSpc>
              <a:spcBef>
                <a:spcPct val="0"/>
              </a:spcBef>
            </a:pP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파일</a:t>
            </a:r>
            <a:r>
              <a:rPr lang="en-US" sz="5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다운로드</a:t>
            </a:r>
            <a:r>
              <a:rPr lang="en-US" sz="5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이미지</a:t>
            </a:r>
            <a:r>
              <a:rPr lang="en-US" sz="5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형식으로</a:t>
            </a:r>
            <a:r>
              <a:rPr lang="en-US" sz="5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</p:txBody>
      </p:sp>
      <p:sp>
        <p:nvSpPr>
          <p:cNvPr id="17" name="Freeform 17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984" b="-24984"/>
            </a:stretch>
          </a:blipFill>
        </p:spPr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BBC911-66EF-BAC0-4A8A-243F46B08629}"/>
              </a:ext>
            </a:extLst>
          </p:cNvPr>
          <p:cNvGrpSpPr/>
          <p:nvPr/>
        </p:nvGrpSpPr>
        <p:grpSpPr>
          <a:xfrm>
            <a:off x="2179683" y="1719748"/>
            <a:ext cx="15671436" cy="8212446"/>
            <a:chOff x="2179683" y="1719748"/>
            <a:chExt cx="15671436" cy="8212446"/>
          </a:xfrm>
        </p:grpSpPr>
        <p:sp>
          <p:nvSpPr>
            <p:cNvPr id="18" name="Freeform 18"/>
            <p:cNvSpPr/>
            <p:nvPr/>
          </p:nvSpPr>
          <p:spPr>
            <a:xfrm>
              <a:off x="2179683" y="1719748"/>
              <a:ext cx="14282516" cy="8212446"/>
            </a:xfrm>
            <a:custGeom>
              <a:avLst/>
              <a:gdLst/>
              <a:ahLst/>
              <a:cxnLst/>
              <a:rect l="l" t="t" r="r" b="b"/>
              <a:pathLst>
                <a:path w="14282516" h="8212446">
                  <a:moveTo>
                    <a:pt x="0" y="0"/>
                  </a:moveTo>
                  <a:lnTo>
                    <a:pt x="14282516" y="0"/>
                  </a:lnTo>
                  <a:lnTo>
                    <a:pt x="14282516" y="8212446"/>
                  </a:lnTo>
                  <a:lnTo>
                    <a:pt x="0" y="8212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B15761A-4C36-C065-48A9-96C973E1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19484" y="5645121"/>
              <a:ext cx="8131635" cy="962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71100" cy="1041729"/>
            <a:chOff x="0" y="0"/>
            <a:chExt cx="13428133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28134" cy="1388973"/>
            </a:xfrm>
            <a:custGeom>
              <a:avLst/>
              <a:gdLst/>
              <a:ahLst/>
              <a:cxnLst/>
              <a:rect l="l" t="t" r="r" b="b"/>
              <a:pathLst>
                <a:path w="13428134" h="1388973">
                  <a:moveTo>
                    <a:pt x="0" y="0"/>
                  </a:moveTo>
                  <a:lnTo>
                    <a:pt x="13428134" y="0"/>
                  </a:lnTo>
                  <a:lnTo>
                    <a:pt x="13428134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428133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읽기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9111678"/>
            <a:ext cx="12395200" cy="1150838"/>
            <a:chOff x="0" y="0"/>
            <a:chExt cx="16526933" cy="1534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534451"/>
            </a:xfrm>
            <a:custGeom>
              <a:avLst/>
              <a:gdLst/>
              <a:ahLst/>
              <a:cxnLst/>
              <a:rect l="l" t="t" r="r" b="b"/>
              <a:pathLst>
                <a:path w="16526934" h="1534451">
                  <a:moveTo>
                    <a:pt x="0" y="0"/>
                  </a:moveTo>
                  <a:lnTo>
                    <a:pt x="16526934" y="0"/>
                  </a:lnTo>
                  <a:lnTo>
                    <a:pt x="16526934" y="1534451"/>
                  </a:lnTo>
                  <a:lnTo>
                    <a:pt x="0" y="1534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572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제목, 내용, 작성자명, 작성시간, 조회수, 이미지 파일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조회수 카운트(비회원 포함)</a:t>
              </a:r>
            </a:p>
            <a:p>
              <a:pPr algn="l">
                <a:lnSpc>
                  <a:spcPts val="2802"/>
                </a:lnSpc>
              </a:pPr>
              <a:r>
                <a:rPr lang="en-US" sz="2199" spc="-98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3) 좋아요 버튼 기능(로그인 한 사용자에게만 활성화)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226300" y="7394458"/>
            <a:ext cx="10786811" cy="1717220"/>
          </a:xfrm>
          <a:custGeom>
            <a:avLst/>
            <a:gdLst/>
            <a:ahLst/>
            <a:cxnLst/>
            <a:rect l="l" t="t" r="r" b="b"/>
            <a:pathLst>
              <a:path w="10786811" h="1717220">
                <a:moveTo>
                  <a:pt x="0" y="0"/>
                </a:moveTo>
                <a:lnTo>
                  <a:pt x="10786811" y="0"/>
                </a:lnTo>
                <a:lnTo>
                  <a:pt x="10786811" y="1717220"/>
                </a:lnTo>
                <a:lnTo>
                  <a:pt x="0" y="1717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226300" y="5057489"/>
            <a:ext cx="10636917" cy="1807925"/>
          </a:xfrm>
          <a:custGeom>
            <a:avLst/>
            <a:gdLst/>
            <a:ahLst/>
            <a:cxnLst/>
            <a:rect l="l" t="t" r="r" b="b"/>
            <a:pathLst>
              <a:path w="10636917" h="1807925">
                <a:moveTo>
                  <a:pt x="0" y="0"/>
                </a:moveTo>
                <a:lnTo>
                  <a:pt x="10636917" y="0"/>
                </a:lnTo>
                <a:lnTo>
                  <a:pt x="10636917" y="1807925"/>
                </a:lnTo>
                <a:lnTo>
                  <a:pt x="0" y="1807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7226300" y="2705160"/>
            <a:ext cx="10576944" cy="1792702"/>
          </a:xfrm>
          <a:custGeom>
            <a:avLst/>
            <a:gdLst/>
            <a:ahLst/>
            <a:cxnLst/>
            <a:rect l="l" t="t" r="r" b="b"/>
            <a:pathLst>
              <a:path w="10576944" h="1792702">
                <a:moveTo>
                  <a:pt x="0" y="0"/>
                </a:moveTo>
                <a:lnTo>
                  <a:pt x="10576944" y="0"/>
                </a:lnTo>
                <a:lnTo>
                  <a:pt x="10576944" y="1792703"/>
                </a:lnTo>
                <a:lnTo>
                  <a:pt x="0" y="1792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7226300" y="2146300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6300" y="6981424"/>
            <a:ext cx="2287158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26300" y="4644455"/>
            <a:ext cx="1842327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BoardDAO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34955" y="5679727"/>
            <a:ext cx="5007377" cy="563450"/>
            <a:chOff x="0" y="0"/>
            <a:chExt cx="1318815" cy="1483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18815" cy="148398"/>
            </a:xfrm>
            <a:custGeom>
              <a:avLst/>
              <a:gdLst/>
              <a:ahLst/>
              <a:cxnLst/>
              <a:rect l="l" t="t" r="r" b="b"/>
              <a:pathLst>
                <a:path w="1318815" h="148398">
                  <a:moveTo>
                    <a:pt x="0" y="0"/>
                  </a:moveTo>
                  <a:lnTo>
                    <a:pt x="1318815" y="0"/>
                  </a:lnTo>
                  <a:lnTo>
                    <a:pt x="1318815" y="148398"/>
                  </a:lnTo>
                  <a:lnTo>
                    <a:pt x="0" y="148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18815" cy="1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226299" y="2146300"/>
            <a:ext cx="10808309" cy="6917317"/>
          </a:xfrm>
          <a:custGeom>
            <a:avLst/>
            <a:gdLst/>
            <a:ahLst/>
            <a:cxnLst/>
            <a:rect l="l" t="t" r="r" b="b"/>
            <a:pathLst>
              <a:path w="10808309" h="6917317">
                <a:moveTo>
                  <a:pt x="0" y="0"/>
                </a:moveTo>
                <a:lnTo>
                  <a:pt x="10808309" y="0"/>
                </a:lnTo>
                <a:lnTo>
                  <a:pt x="10808309" y="6917317"/>
                </a:lnTo>
                <a:lnTo>
                  <a:pt x="0" y="6917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848766" y="2333767"/>
            <a:ext cx="6297118" cy="6575626"/>
          </a:xfrm>
          <a:custGeom>
            <a:avLst/>
            <a:gdLst/>
            <a:ahLst/>
            <a:cxnLst/>
            <a:rect l="l" t="t" r="r" b="b"/>
            <a:pathLst>
              <a:path w="6297118" h="6575626">
                <a:moveTo>
                  <a:pt x="0" y="0"/>
                </a:moveTo>
                <a:lnTo>
                  <a:pt x="6297118" y="0"/>
                </a:lnTo>
                <a:lnTo>
                  <a:pt x="6297118" y="6575626"/>
                </a:lnTo>
                <a:lnTo>
                  <a:pt x="0" y="6575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07" r="-1134" b="-22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14542331" y="7820487"/>
            <a:ext cx="280045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  <a:endParaRPr lang="en-US" sz="3000" dirty="0">
              <a:solidFill>
                <a:srgbClr val="3C02F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71100" cy="1041729"/>
            <a:chOff x="0" y="0"/>
            <a:chExt cx="13428133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28134" cy="1388973"/>
            </a:xfrm>
            <a:custGeom>
              <a:avLst/>
              <a:gdLst/>
              <a:ahLst/>
              <a:cxnLst/>
              <a:rect l="l" t="t" r="r" b="b"/>
              <a:pathLst>
                <a:path w="13428134" h="1388973">
                  <a:moveTo>
                    <a:pt x="0" y="0"/>
                  </a:moveTo>
                  <a:lnTo>
                    <a:pt x="13428134" y="0"/>
                  </a:lnTo>
                  <a:lnTo>
                    <a:pt x="13428134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428133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읽기:좋아요 기능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2293" y="1767096"/>
            <a:ext cx="12341620" cy="2530032"/>
          </a:xfrm>
          <a:custGeom>
            <a:avLst/>
            <a:gdLst/>
            <a:ahLst/>
            <a:cxnLst/>
            <a:rect l="l" t="t" r="r" b="b"/>
            <a:pathLst>
              <a:path w="12341620" h="2530032">
                <a:moveTo>
                  <a:pt x="0" y="0"/>
                </a:moveTo>
                <a:lnTo>
                  <a:pt x="12341620" y="0"/>
                </a:lnTo>
                <a:lnTo>
                  <a:pt x="12341620" y="2530032"/>
                </a:lnTo>
                <a:lnTo>
                  <a:pt x="0" y="253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345411" y="4554303"/>
            <a:ext cx="10651779" cy="5517042"/>
          </a:xfrm>
          <a:custGeom>
            <a:avLst/>
            <a:gdLst/>
            <a:ahLst/>
            <a:cxnLst/>
            <a:rect l="l" t="t" r="r" b="b"/>
            <a:pathLst>
              <a:path w="10651779" h="5517042">
                <a:moveTo>
                  <a:pt x="0" y="0"/>
                </a:moveTo>
                <a:lnTo>
                  <a:pt x="10651778" y="0"/>
                </a:lnTo>
                <a:lnTo>
                  <a:pt x="10651778" y="5517042"/>
                </a:lnTo>
                <a:lnTo>
                  <a:pt x="0" y="551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44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4001588" y="2788335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90287" y="6716051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71100" cy="1041729"/>
            <a:chOff x="0" y="0"/>
            <a:chExt cx="13428133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28134" cy="1388973"/>
            </a:xfrm>
            <a:custGeom>
              <a:avLst/>
              <a:gdLst/>
              <a:ahLst/>
              <a:cxnLst/>
              <a:rect l="l" t="t" r="r" b="b"/>
              <a:pathLst>
                <a:path w="13428134" h="1388973">
                  <a:moveTo>
                    <a:pt x="0" y="0"/>
                  </a:moveTo>
                  <a:lnTo>
                    <a:pt x="13428134" y="0"/>
                  </a:lnTo>
                  <a:lnTo>
                    <a:pt x="13428134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428133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읽기:좋아요 기능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69433" y="2388804"/>
            <a:ext cx="10431072" cy="1625131"/>
          </a:xfrm>
          <a:custGeom>
            <a:avLst/>
            <a:gdLst/>
            <a:ahLst/>
            <a:cxnLst/>
            <a:rect l="l" t="t" r="r" b="b"/>
            <a:pathLst>
              <a:path w="10431072" h="1625131">
                <a:moveTo>
                  <a:pt x="0" y="0"/>
                </a:moveTo>
                <a:lnTo>
                  <a:pt x="10431072" y="0"/>
                </a:lnTo>
                <a:lnTo>
                  <a:pt x="10431072" y="1625131"/>
                </a:lnTo>
                <a:lnTo>
                  <a:pt x="0" y="1625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3958245" y="4450622"/>
            <a:ext cx="13621438" cy="5227227"/>
          </a:xfrm>
          <a:custGeom>
            <a:avLst/>
            <a:gdLst/>
            <a:ahLst/>
            <a:cxnLst/>
            <a:rect l="l" t="t" r="r" b="b"/>
            <a:pathLst>
              <a:path w="13621438" h="5227227">
                <a:moveTo>
                  <a:pt x="0" y="0"/>
                </a:moveTo>
                <a:lnTo>
                  <a:pt x="13621437" y="0"/>
                </a:lnTo>
                <a:lnTo>
                  <a:pt x="13621437" y="5227226"/>
                </a:lnTo>
                <a:lnTo>
                  <a:pt x="0" y="5227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3473044" y="2788335"/>
            <a:ext cx="295045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RestfulController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1485" y="6716051"/>
            <a:ext cx="223314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read.jsp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067800" cy="914400"/>
            <a:chOff x="0" y="0"/>
            <a:chExt cx="120904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0400" cy="1219200"/>
            </a:xfrm>
            <a:custGeom>
              <a:avLst/>
              <a:gdLst/>
              <a:ahLst/>
              <a:cxnLst/>
              <a:rect l="l" t="t" r="r" b="b"/>
              <a:pathLst>
                <a:path w="12090400" h="1219200">
                  <a:moveTo>
                    <a:pt x="0" y="0"/>
                  </a:moveTo>
                  <a:lnTo>
                    <a:pt x="12090400" y="0"/>
                  </a:lnTo>
                  <a:lnTo>
                    <a:pt x="120904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0904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댓글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499600"/>
            <a:ext cx="12395200" cy="393700"/>
            <a:chOff x="0" y="0"/>
            <a:chExt cx="16526933" cy="524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댓글 입력/수정/삭제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49497" y="2576310"/>
            <a:ext cx="16243611" cy="6493280"/>
          </a:xfrm>
          <a:custGeom>
            <a:avLst/>
            <a:gdLst/>
            <a:ahLst/>
            <a:cxnLst/>
            <a:rect l="l" t="t" r="r" b="b"/>
            <a:pathLst>
              <a:path w="16243611" h="6493280">
                <a:moveTo>
                  <a:pt x="0" y="0"/>
                </a:moveTo>
                <a:lnTo>
                  <a:pt x="16243612" y="0"/>
                </a:lnTo>
                <a:lnTo>
                  <a:pt x="16243612" y="6493280"/>
                </a:lnTo>
                <a:lnTo>
                  <a:pt x="0" y="6493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455" r="-20299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1789862" y="6645961"/>
            <a:ext cx="6528638" cy="868525"/>
            <a:chOff x="0" y="0"/>
            <a:chExt cx="1719477" cy="2287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9477" cy="228747"/>
            </a:xfrm>
            <a:custGeom>
              <a:avLst/>
              <a:gdLst/>
              <a:ahLst/>
              <a:cxnLst/>
              <a:rect l="l" t="t" r="r" b="b"/>
              <a:pathLst>
                <a:path w="1719477" h="228747">
                  <a:moveTo>
                    <a:pt x="0" y="0"/>
                  </a:moveTo>
                  <a:lnTo>
                    <a:pt x="1719477" y="0"/>
                  </a:lnTo>
                  <a:lnTo>
                    <a:pt x="1719477" y="228747"/>
                  </a:lnTo>
                  <a:lnTo>
                    <a:pt x="0" y="228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19477" cy="26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067800" cy="914400"/>
            <a:chOff x="0" y="0"/>
            <a:chExt cx="120904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0400" cy="1219200"/>
            </a:xfrm>
            <a:custGeom>
              <a:avLst/>
              <a:gdLst/>
              <a:ahLst/>
              <a:cxnLst/>
              <a:rect l="l" t="t" r="r" b="b"/>
              <a:pathLst>
                <a:path w="12090400" h="1219200">
                  <a:moveTo>
                    <a:pt x="0" y="0"/>
                  </a:moveTo>
                  <a:lnTo>
                    <a:pt x="12090400" y="0"/>
                  </a:lnTo>
                  <a:lnTo>
                    <a:pt x="120904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0904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댓글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85065" y="2171263"/>
            <a:ext cx="16445102" cy="6722707"/>
          </a:xfrm>
          <a:custGeom>
            <a:avLst/>
            <a:gdLst/>
            <a:ahLst/>
            <a:cxnLst/>
            <a:rect l="l" t="t" r="r" b="b"/>
            <a:pathLst>
              <a:path w="16445102" h="6722707">
                <a:moveTo>
                  <a:pt x="0" y="0"/>
                </a:moveTo>
                <a:lnTo>
                  <a:pt x="16445102" y="0"/>
                </a:lnTo>
                <a:lnTo>
                  <a:pt x="16445102" y="6722706"/>
                </a:lnTo>
                <a:lnTo>
                  <a:pt x="0" y="6722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067800" cy="914400"/>
            <a:chOff x="0" y="0"/>
            <a:chExt cx="120904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0400" cy="1219200"/>
            </a:xfrm>
            <a:custGeom>
              <a:avLst/>
              <a:gdLst/>
              <a:ahLst/>
              <a:cxnLst/>
              <a:rect l="l" t="t" r="r" b="b"/>
              <a:pathLst>
                <a:path w="12090400" h="1219200">
                  <a:moveTo>
                    <a:pt x="0" y="0"/>
                  </a:moveTo>
                  <a:lnTo>
                    <a:pt x="12090400" y="0"/>
                  </a:lnTo>
                  <a:lnTo>
                    <a:pt x="120904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0904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댓글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934782"/>
            <a:ext cx="16922382" cy="7001636"/>
          </a:xfrm>
          <a:custGeom>
            <a:avLst/>
            <a:gdLst/>
            <a:ahLst/>
            <a:cxnLst/>
            <a:rect l="l" t="t" r="r" b="b"/>
            <a:pathLst>
              <a:path w="16922382" h="7001636">
                <a:moveTo>
                  <a:pt x="0" y="0"/>
                </a:moveTo>
                <a:lnTo>
                  <a:pt x="16922382" y="0"/>
                </a:lnTo>
                <a:lnTo>
                  <a:pt x="16922382" y="7001636"/>
                </a:lnTo>
                <a:lnTo>
                  <a:pt x="0" y="7001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3993830" y="3516086"/>
            <a:ext cx="10300341" cy="3254828"/>
            <a:chOff x="0" y="0"/>
            <a:chExt cx="13733787" cy="43397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33787" cy="4339771"/>
            </a:xfrm>
            <a:custGeom>
              <a:avLst/>
              <a:gdLst/>
              <a:ahLst/>
              <a:cxnLst/>
              <a:rect l="l" t="t" r="r" b="b"/>
              <a:pathLst>
                <a:path w="13733787" h="4339771">
                  <a:moveTo>
                    <a:pt x="0" y="0"/>
                  </a:moveTo>
                  <a:lnTo>
                    <a:pt x="13733787" y="0"/>
                  </a:lnTo>
                  <a:lnTo>
                    <a:pt x="13733787" y="4339771"/>
                  </a:lnTo>
                  <a:lnTo>
                    <a:pt x="0" y="4339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1606217" y="3143774"/>
              <a:ext cx="2222932" cy="739536"/>
              <a:chOff x="0" y="0"/>
              <a:chExt cx="439098" cy="14608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39098" cy="146081"/>
              </a:xfrm>
              <a:custGeom>
                <a:avLst/>
                <a:gdLst/>
                <a:ahLst/>
                <a:cxnLst/>
                <a:rect l="l" t="t" r="r" b="b"/>
                <a:pathLst>
                  <a:path w="439098" h="146081">
                    <a:moveTo>
                      <a:pt x="0" y="0"/>
                    </a:moveTo>
                    <a:lnTo>
                      <a:pt x="439098" y="0"/>
                    </a:lnTo>
                    <a:lnTo>
                      <a:pt x="439098" y="146081"/>
                    </a:lnTo>
                    <a:lnTo>
                      <a:pt x="0" y="1460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439098" cy="1841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04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067800" cy="914400"/>
            <a:chOff x="0" y="0"/>
            <a:chExt cx="120904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0400" cy="1219200"/>
            </a:xfrm>
            <a:custGeom>
              <a:avLst/>
              <a:gdLst/>
              <a:ahLst/>
              <a:cxnLst/>
              <a:rect l="l" t="t" r="r" b="b"/>
              <a:pathLst>
                <a:path w="12090400" h="1219200">
                  <a:moveTo>
                    <a:pt x="0" y="0"/>
                  </a:moveTo>
                  <a:lnTo>
                    <a:pt x="12090400" y="0"/>
                  </a:lnTo>
                  <a:lnTo>
                    <a:pt x="120904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0904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댓글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63892" y="1993900"/>
            <a:ext cx="9115406" cy="7656941"/>
          </a:xfrm>
          <a:custGeom>
            <a:avLst/>
            <a:gdLst/>
            <a:ahLst/>
            <a:cxnLst/>
            <a:rect l="l" t="t" r="r" b="b"/>
            <a:pathLst>
              <a:path w="9115406" h="7656941">
                <a:moveTo>
                  <a:pt x="0" y="0"/>
                </a:moveTo>
                <a:lnTo>
                  <a:pt x="9115406" y="0"/>
                </a:lnTo>
                <a:lnTo>
                  <a:pt x="9115406" y="7656941"/>
                </a:lnTo>
                <a:lnTo>
                  <a:pt x="0" y="7656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067800" cy="914400"/>
            <a:chOff x="0" y="0"/>
            <a:chExt cx="12090400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90400" cy="1219200"/>
            </a:xfrm>
            <a:custGeom>
              <a:avLst/>
              <a:gdLst/>
              <a:ahLst/>
              <a:cxnLst/>
              <a:rect l="l" t="t" r="r" b="b"/>
              <a:pathLst>
                <a:path w="12090400" h="1219200">
                  <a:moveTo>
                    <a:pt x="0" y="0"/>
                  </a:moveTo>
                  <a:lnTo>
                    <a:pt x="12090400" y="0"/>
                  </a:lnTo>
                  <a:lnTo>
                    <a:pt x="1209040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090400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댓글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2704" y="4197794"/>
            <a:ext cx="5970745" cy="3419304"/>
            <a:chOff x="0" y="0"/>
            <a:chExt cx="7960993" cy="45590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60993" cy="1388560"/>
            </a:xfrm>
            <a:custGeom>
              <a:avLst/>
              <a:gdLst/>
              <a:ahLst/>
              <a:cxnLst/>
              <a:rect l="l" t="t" r="r" b="b"/>
              <a:pathLst>
                <a:path w="7960993" h="1388560">
                  <a:moveTo>
                    <a:pt x="0" y="0"/>
                  </a:moveTo>
                  <a:lnTo>
                    <a:pt x="7960993" y="0"/>
                  </a:lnTo>
                  <a:lnTo>
                    <a:pt x="7960993" y="1388560"/>
                  </a:lnTo>
                  <a:lnTo>
                    <a:pt x="0" y="1388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10080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2896887"/>
              <a:ext cx="7960993" cy="1662185"/>
            </a:xfrm>
            <a:custGeom>
              <a:avLst/>
              <a:gdLst/>
              <a:ahLst/>
              <a:cxnLst/>
              <a:rect l="l" t="t" r="r" b="b"/>
              <a:pathLst>
                <a:path w="7960993" h="1662185">
                  <a:moveTo>
                    <a:pt x="0" y="0"/>
                  </a:moveTo>
                  <a:lnTo>
                    <a:pt x="7960993" y="0"/>
                  </a:lnTo>
                  <a:lnTo>
                    <a:pt x="7960993" y="1662185"/>
                  </a:lnTo>
                  <a:lnTo>
                    <a:pt x="0" y="1662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4" name="AutoShape 14"/>
            <p:cNvSpPr/>
            <p:nvPr/>
          </p:nvSpPr>
          <p:spPr>
            <a:xfrm>
              <a:off x="3980497" y="1388560"/>
              <a:ext cx="0" cy="1508326"/>
            </a:xfrm>
            <a:prstGeom prst="line">
              <a:avLst/>
            </a:prstGeom>
            <a:ln w="25400" cap="flat">
              <a:solidFill>
                <a:srgbClr val="5D5D5D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15" name="Freeform 15"/>
          <p:cNvSpPr/>
          <p:nvPr/>
        </p:nvSpPr>
        <p:spPr>
          <a:xfrm>
            <a:off x="7968379" y="1837588"/>
            <a:ext cx="9815131" cy="8139718"/>
          </a:xfrm>
          <a:custGeom>
            <a:avLst/>
            <a:gdLst/>
            <a:ahLst/>
            <a:cxnLst/>
            <a:rect l="l" t="t" r="r" b="b"/>
            <a:pathLst>
              <a:path w="9815131" h="8139718">
                <a:moveTo>
                  <a:pt x="0" y="0"/>
                </a:moveTo>
                <a:lnTo>
                  <a:pt x="9815131" y="0"/>
                </a:lnTo>
                <a:lnTo>
                  <a:pt x="9815131" y="8139717"/>
                </a:lnTo>
                <a:lnTo>
                  <a:pt x="0" y="8139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800284" y="2574530"/>
            <a:ext cx="8687432" cy="5137939"/>
          </a:xfrm>
          <a:custGeom>
            <a:avLst/>
            <a:gdLst/>
            <a:ahLst/>
            <a:cxnLst/>
            <a:rect l="l" t="t" r="r" b="b"/>
            <a:pathLst>
              <a:path w="8687432" h="5137939">
                <a:moveTo>
                  <a:pt x="0" y="0"/>
                </a:moveTo>
                <a:lnTo>
                  <a:pt x="8687432" y="0"/>
                </a:lnTo>
                <a:lnTo>
                  <a:pt x="8687432" y="5137940"/>
                </a:lnTo>
                <a:lnTo>
                  <a:pt x="0" y="5137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48BF737-5F50-BA38-8B87-FBB2149A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32" y="4299314"/>
            <a:ext cx="9527438" cy="5421851"/>
          </a:xfrm>
          <a:prstGeom prst="rect">
            <a:avLst/>
          </a:prstGeom>
          <a:ln>
            <a:solidFill>
              <a:srgbClr val="5D5D5D"/>
            </a:solidFill>
          </a:ln>
        </p:spPr>
      </p:pic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07600" cy="914400"/>
            <a:chOff x="0" y="0"/>
            <a:chExt cx="133434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3466" cy="1219200"/>
            </a:xfrm>
            <a:custGeom>
              <a:avLst/>
              <a:gdLst/>
              <a:ahLst/>
              <a:cxnLst/>
              <a:rect l="l" t="t" r="r" b="b"/>
              <a:pathLst>
                <a:path w="13343466" h="1219200">
                  <a:moveTo>
                    <a:pt x="0" y="0"/>
                  </a:moveTo>
                  <a:lnTo>
                    <a:pt x="13343466" y="0"/>
                  </a:lnTo>
                  <a:lnTo>
                    <a:pt x="133434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343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수정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09207" y="9409096"/>
            <a:ext cx="12395200" cy="798447"/>
            <a:chOff x="0" y="0"/>
            <a:chExt cx="16526933" cy="10645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1064595"/>
            </a:xfrm>
            <a:custGeom>
              <a:avLst/>
              <a:gdLst/>
              <a:ahLst/>
              <a:cxnLst/>
              <a:rect l="l" t="t" r="r" b="b"/>
              <a:pathLst>
                <a:path w="16526934" h="1064595">
                  <a:moveTo>
                    <a:pt x="0" y="0"/>
                  </a:moveTo>
                  <a:lnTo>
                    <a:pt x="16526934" y="0"/>
                  </a:lnTo>
                  <a:lnTo>
                    <a:pt x="16526934" y="1064595"/>
                  </a:lnTo>
                  <a:lnTo>
                    <a:pt x="0" y="1064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11026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제목, 내용, 이미지, 첨부 이미지 변경</a:t>
              </a:r>
            </a:p>
            <a:p>
              <a:pPr algn="l">
                <a:lnSpc>
                  <a:spcPts val="2802"/>
                </a:lnSpc>
              </a:pPr>
              <a:r>
                <a:rPr lang="en-US" sz="2199" spc="-98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작성한 사람만 수정 및 삭제할 수 있도록 권한 부여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09207" y="1993900"/>
            <a:ext cx="3869930" cy="7266432"/>
          </a:xfrm>
          <a:custGeom>
            <a:avLst/>
            <a:gdLst/>
            <a:ahLst/>
            <a:cxnLst/>
            <a:rect l="l" t="t" r="r" b="b"/>
            <a:pathLst>
              <a:path w="3869930" h="7266432">
                <a:moveTo>
                  <a:pt x="0" y="0"/>
                </a:moveTo>
                <a:lnTo>
                  <a:pt x="3869930" y="0"/>
                </a:lnTo>
                <a:lnTo>
                  <a:pt x="3869930" y="7266432"/>
                </a:lnTo>
                <a:lnTo>
                  <a:pt x="0" y="7266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776" r="-14340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5987529" y="1927290"/>
            <a:ext cx="9540141" cy="2079560"/>
          </a:xfrm>
          <a:custGeom>
            <a:avLst/>
            <a:gdLst/>
            <a:ahLst/>
            <a:cxnLst/>
            <a:rect l="l" t="t" r="r" b="b"/>
            <a:pathLst>
              <a:path w="9540141" h="2079560">
                <a:moveTo>
                  <a:pt x="0" y="0"/>
                </a:moveTo>
                <a:lnTo>
                  <a:pt x="9540141" y="0"/>
                </a:lnTo>
                <a:lnTo>
                  <a:pt x="9540141" y="2079560"/>
                </a:lnTo>
                <a:lnTo>
                  <a:pt x="0" y="2079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238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2912412" y="2219754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2412" y="5181600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324100" y="4025900"/>
            <a:ext cx="3962400" cy="12700"/>
          </a:xfrm>
          <a:custGeom>
            <a:avLst/>
            <a:gdLst/>
            <a:ahLst/>
            <a:cxnLst/>
            <a:rect l="l" t="t" r="r" b="b"/>
            <a:pathLst>
              <a:path w="3962400" h="12700">
                <a:moveTo>
                  <a:pt x="0" y="0"/>
                </a:moveTo>
                <a:lnTo>
                  <a:pt x="3962400" y="0"/>
                </a:lnTo>
                <a:lnTo>
                  <a:pt x="3962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000" b="-250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276600" y="3441700"/>
            <a:ext cx="2730500" cy="520700"/>
            <a:chOff x="0" y="0"/>
            <a:chExt cx="3640667" cy="6942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40667" cy="694267"/>
            </a:xfrm>
            <a:custGeom>
              <a:avLst/>
              <a:gdLst/>
              <a:ahLst/>
              <a:cxnLst/>
              <a:rect l="l" t="t" r="r" b="b"/>
              <a:pathLst>
                <a:path w="3640667" h="694267">
                  <a:moveTo>
                    <a:pt x="0" y="0"/>
                  </a:moveTo>
                  <a:lnTo>
                    <a:pt x="3640667" y="0"/>
                  </a:lnTo>
                  <a:lnTo>
                    <a:pt x="36406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640667" cy="7037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66"/>
                </a:lnSpc>
              </a:pPr>
              <a:r>
                <a:rPr lang="en-US" sz="2900" b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1차 기능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71700" y="4584700"/>
            <a:ext cx="4013200" cy="3493809"/>
            <a:chOff x="0" y="0"/>
            <a:chExt cx="5350933" cy="46584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50933" cy="4658412"/>
            </a:xfrm>
            <a:custGeom>
              <a:avLst/>
              <a:gdLst/>
              <a:ahLst/>
              <a:cxnLst/>
              <a:rect l="l" t="t" r="r" b="b"/>
              <a:pathLst>
                <a:path w="5350933" h="4658412">
                  <a:moveTo>
                    <a:pt x="0" y="0"/>
                  </a:moveTo>
                  <a:lnTo>
                    <a:pt x="5350933" y="0"/>
                  </a:lnTo>
                  <a:lnTo>
                    <a:pt x="5350933" y="4658412"/>
                  </a:lnTo>
                  <a:lnTo>
                    <a:pt x="0" y="4658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350933" cy="47441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-회원가입/회원정보 열람 및 수정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-로그인/로그아웃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작성/수정/삭제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조회수 카운트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-게시판 열람 권한 부여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페이지네이션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-관리자 페이지로 회원목록관리</a:t>
              </a:r>
            </a:p>
            <a:p>
              <a:pPr algn="l">
                <a:lnSpc>
                  <a:spcPts val="3227"/>
                </a:lnSpc>
              </a:pPr>
              <a:endPara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171700" y="3467100"/>
            <a:ext cx="850900" cy="584200"/>
          </a:xfrm>
          <a:custGeom>
            <a:avLst/>
            <a:gdLst/>
            <a:ahLst/>
            <a:cxnLst/>
            <a:rect l="l" t="t" r="r" b="b"/>
            <a:pathLst>
              <a:path w="850900" h="584200">
                <a:moveTo>
                  <a:pt x="0" y="0"/>
                </a:moveTo>
                <a:lnTo>
                  <a:pt x="850900" y="0"/>
                </a:lnTo>
                <a:lnTo>
                  <a:pt x="850900" y="584200"/>
                </a:lnTo>
                <a:lnTo>
                  <a:pt x="0" y="584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2" b="-73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53300" y="4025900"/>
            <a:ext cx="3962400" cy="12700"/>
          </a:xfrm>
          <a:custGeom>
            <a:avLst/>
            <a:gdLst/>
            <a:ahLst/>
            <a:cxnLst/>
            <a:rect l="l" t="t" r="r" b="b"/>
            <a:pathLst>
              <a:path w="3962400" h="12700">
                <a:moveTo>
                  <a:pt x="0" y="0"/>
                </a:moveTo>
                <a:lnTo>
                  <a:pt x="3962400" y="0"/>
                </a:lnTo>
                <a:lnTo>
                  <a:pt x="3962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000" b="-2500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305800" y="3441700"/>
            <a:ext cx="2730500" cy="520700"/>
            <a:chOff x="0" y="0"/>
            <a:chExt cx="3640667" cy="6942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40667" cy="694267"/>
            </a:xfrm>
            <a:custGeom>
              <a:avLst/>
              <a:gdLst/>
              <a:ahLst/>
              <a:cxnLst/>
              <a:rect l="l" t="t" r="r" b="b"/>
              <a:pathLst>
                <a:path w="3640667" h="694267">
                  <a:moveTo>
                    <a:pt x="0" y="0"/>
                  </a:moveTo>
                  <a:lnTo>
                    <a:pt x="3640667" y="0"/>
                  </a:lnTo>
                  <a:lnTo>
                    <a:pt x="36406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3640667" cy="7037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66"/>
                </a:lnSpc>
              </a:pPr>
              <a:r>
                <a:rPr lang="en-US" sz="2900" b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2차 기능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13600" y="4584700"/>
            <a:ext cx="3822700" cy="3026157"/>
            <a:chOff x="0" y="0"/>
            <a:chExt cx="5096933" cy="40348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96933" cy="4034876"/>
            </a:xfrm>
            <a:custGeom>
              <a:avLst/>
              <a:gdLst/>
              <a:ahLst/>
              <a:cxnLst/>
              <a:rect l="l" t="t" r="r" b="b"/>
              <a:pathLst>
                <a:path w="5096933" h="4034876">
                  <a:moveTo>
                    <a:pt x="0" y="0"/>
                  </a:moveTo>
                  <a:lnTo>
                    <a:pt x="5096933" y="0"/>
                  </a:lnTo>
                  <a:lnTo>
                    <a:pt x="5096933" y="4034876"/>
                  </a:lnTo>
                  <a:lnTo>
                    <a:pt x="0" y="4034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5096933" cy="41206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좋아요 버튼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댓글 작성/수정/삭제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-관리자 페이지로 게시글/댓글 삭제 관리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검색 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200900" y="3467100"/>
            <a:ext cx="850900" cy="584200"/>
          </a:xfrm>
          <a:custGeom>
            <a:avLst/>
            <a:gdLst/>
            <a:ahLst/>
            <a:cxnLst/>
            <a:rect l="l" t="t" r="r" b="b"/>
            <a:pathLst>
              <a:path w="850900" h="584200">
                <a:moveTo>
                  <a:pt x="0" y="0"/>
                </a:moveTo>
                <a:lnTo>
                  <a:pt x="850900" y="0"/>
                </a:lnTo>
                <a:lnTo>
                  <a:pt x="850900" y="584200"/>
                </a:lnTo>
                <a:lnTo>
                  <a:pt x="0" y="584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2" b="-73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390775" y="3518297"/>
            <a:ext cx="533400" cy="533400"/>
            <a:chOff x="0" y="0"/>
            <a:chExt cx="7112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711200" cy="730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 b="1">
                  <a:solidFill>
                    <a:srgbClr val="FAFAFA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407275" y="3524647"/>
            <a:ext cx="673100" cy="533400"/>
            <a:chOff x="0" y="0"/>
            <a:chExt cx="897467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7467" cy="711200"/>
            </a:xfrm>
            <a:custGeom>
              <a:avLst/>
              <a:gdLst/>
              <a:ahLst/>
              <a:cxnLst/>
              <a:rect l="l" t="t" r="r" b="b"/>
              <a:pathLst>
                <a:path w="897467" h="711200">
                  <a:moveTo>
                    <a:pt x="0" y="0"/>
                  </a:moveTo>
                  <a:lnTo>
                    <a:pt x="897467" y="0"/>
                  </a:lnTo>
                  <a:lnTo>
                    <a:pt x="897467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97467" cy="730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 b="1">
                  <a:solidFill>
                    <a:srgbClr val="FAFAFA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0200" y="304800"/>
            <a:ext cx="9626600" cy="914400"/>
            <a:chOff x="0" y="0"/>
            <a:chExt cx="12835467" cy="1219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835467" cy="1219200"/>
            </a:xfrm>
            <a:custGeom>
              <a:avLst/>
              <a:gdLst/>
              <a:ahLst/>
              <a:cxnLst/>
              <a:rect l="l" t="t" r="r" b="b"/>
              <a:pathLst>
                <a:path w="12835467" h="1219200">
                  <a:moveTo>
                    <a:pt x="0" y="0"/>
                  </a:moveTo>
                  <a:lnTo>
                    <a:pt x="12835467" y="0"/>
                  </a:lnTo>
                  <a:lnTo>
                    <a:pt x="1283546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66675"/>
              <a:ext cx="12835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1. 프로젝트 개요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2357100" y="4025900"/>
            <a:ext cx="3962400" cy="12700"/>
          </a:xfrm>
          <a:custGeom>
            <a:avLst/>
            <a:gdLst/>
            <a:ahLst/>
            <a:cxnLst/>
            <a:rect l="l" t="t" r="r" b="b"/>
            <a:pathLst>
              <a:path w="3962400" h="12700">
                <a:moveTo>
                  <a:pt x="0" y="0"/>
                </a:moveTo>
                <a:lnTo>
                  <a:pt x="3962400" y="0"/>
                </a:lnTo>
                <a:lnTo>
                  <a:pt x="39624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000" b="-25000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3309600" y="3441700"/>
            <a:ext cx="2730500" cy="520700"/>
            <a:chOff x="0" y="0"/>
            <a:chExt cx="3640667" cy="6942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640667" cy="694267"/>
            </a:xfrm>
            <a:custGeom>
              <a:avLst/>
              <a:gdLst/>
              <a:ahLst/>
              <a:cxnLst/>
              <a:rect l="l" t="t" r="r" b="b"/>
              <a:pathLst>
                <a:path w="3640667" h="694267">
                  <a:moveTo>
                    <a:pt x="0" y="0"/>
                  </a:moveTo>
                  <a:lnTo>
                    <a:pt x="3640667" y="0"/>
                  </a:lnTo>
                  <a:lnTo>
                    <a:pt x="3640667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3640667" cy="7037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66"/>
                </a:lnSpc>
              </a:pPr>
              <a:r>
                <a:rPr lang="en-US" sz="2900" b="1">
                  <a:solidFill>
                    <a:srgbClr val="30303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3차 기능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255500" y="4584700"/>
            <a:ext cx="3885608" cy="2899164"/>
            <a:chOff x="0" y="0"/>
            <a:chExt cx="5180811" cy="386555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180811" cy="3865552"/>
            </a:xfrm>
            <a:custGeom>
              <a:avLst/>
              <a:gdLst/>
              <a:ahLst/>
              <a:cxnLst/>
              <a:rect l="l" t="t" r="r" b="b"/>
              <a:pathLst>
                <a:path w="5180811" h="3865552">
                  <a:moveTo>
                    <a:pt x="0" y="0"/>
                  </a:moveTo>
                  <a:lnTo>
                    <a:pt x="5180811" y="0"/>
                  </a:lnTo>
                  <a:lnTo>
                    <a:pt x="5180811" y="3865552"/>
                  </a:lnTo>
                  <a:lnTo>
                    <a:pt x="0" y="3865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5180811" cy="39512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공지사항</a:t>
              </a:r>
            </a:p>
            <a:p>
              <a:pPr algn="l">
                <a:lnSpc>
                  <a:spcPts val="3227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-게시글 정렬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12204700" y="3467100"/>
            <a:ext cx="850900" cy="584200"/>
          </a:xfrm>
          <a:custGeom>
            <a:avLst/>
            <a:gdLst/>
            <a:ahLst/>
            <a:cxnLst/>
            <a:rect l="l" t="t" r="r" b="b"/>
            <a:pathLst>
              <a:path w="850900" h="584200">
                <a:moveTo>
                  <a:pt x="0" y="0"/>
                </a:moveTo>
                <a:lnTo>
                  <a:pt x="850900" y="0"/>
                </a:lnTo>
                <a:lnTo>
                  <a:pt x="850900" y="584200"/>
                </a:lnTo>
                <a:lnTo>
                  <a:pt x="0" y="584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2" b="-732"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2382500" y="3511947"/>
            <a:ext cx="673100" cy="546100"/>
            <a:chOff x="0" y="0"/>
            <a:chExt cx="897467" cy="7281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97467" cy="728133"/>
            </a:xfrm>
            <a:custGeom>
              <a:avLst/>
              <a:gdLst/>
              <a:ahLst/>
              <a:cxnLst/>
              <a:rect l="l" t="t" r="r" b="b"/>
              <a:pathLst>
                <a:path w="897467" h="728133">
                  <a:moveTo>
                    <a:pt x="0" y="0"/>
                  </a:moveTo>
                  <a:lnTo>
                    <a:pt x="897467" y="0"/>
                  </a:lnTo>
                  <a:lnTo>
                    <a:pt x="897467" y="728133"/>
                  </a:lnTo>
                  <a:lnTo>
                    <a:pt x="0" y="728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897467" cy="7471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 b="1">
                  <a:solidFill>
                    <a:srgbClr val="FAFAFA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07600" cy="914400"/>
            <a:chOff x="0" y="0"/>
            <a:chExt cx="133434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3466" cy="1219200"/>
            </a:xfrm>
            <a:custGeom>
              <a:avLst/>
              <a:gdLst/>
              <a:ahLst/>
              <a:cxnLst/>
              <a:rect l="l" t="t" r="r" b="b"/>
              <a:pathLst>
                <a:path w="13343466" h="1219200">
                  <a:moveTo>
                    <a:pt x="0" y="0"/>
                  </a:moveTo>
                  <a:lnTo>
                    <a:pt x="13343466" y="0"/>
                  </a:lnTo>
                  <a:lnTo>
                    <a:pt x="133434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343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수정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0497" y="1993900"/>
            <a:ext cx="8890553" cy="8016274"/>
          </a:xfrm>
          <a:custGeom>
            <a:avLst/>
            <a:gdLst/>
            <a:ahLst/>
            <a:cxnLst/>
            <a:rect l="l" t="t" r="r" b="b"/>
            <a:pathLst>
              <a:path w="8890553" h="8016274">
                <a:moveTo>
                  <a:pt x="0" y="0"/>
                </a:moveTo>
                <a:lnTo>
                  <a:pt x="8890553" y="0"/>
                </a:lnTo>
                <a:lnTo>
                  <a:pt x="8890553" y="8016274"/>
                </a:lnTo>
                <a:lnTo>
                  <a:pt x="0" y="8016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30497" y="1993900"/>
            <a:ext cx="13880994" cy="8016274"/>
          </a:xfrm>
          <a:custGeom>
            <a:avLst/>
            <a:gdLst/>
            <a:ahLst/>
            <a:cxnLst/>
            <a:rect l="l" t="t" r="r" b="b"/>
            <a:pathLst>
              <a:path w="13880994" h="8016274">
                <a:moveTo>
                  <a:pt x="0" y="0"/>
                </a:moveTo>
                <a:lnTo>
                  <a:pt x="13880995" y="0"/>
                </a:lnTo>
                <a:lnTo>
                  <a:pt x="13880995" y="8016274"/>
                </a:lnTo>
                <a:lnTo>
                  <a:pt x="0" y="8016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2328686" y="4730466"/>
            <a:ext cx="2703472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07600" cy="914400"/>
            <a:chOff x="0" y="0"/>
            <a:chExt cx="13343467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3466" cy="1219200"/>
            </a:xfrm>
            <a:custGeom>
              <a:avLst/>
              <a:gdLst/>
              <a:ahLst/>
              <a:cxnLst/>
              <a:rect l="l" t="t" r="r" b="b"/>
              <a:pathLst>
                <a:path w="13343466" h="1219200">
                  <a:moveTo>
                    <a:pt x="0" y="0"/>
                  </a:moveTo>
                  <a:lnTo>
                    <a:pt x="13343466" y="0"/>
                  </a:lnTo>
                  <a:lnTo>
                    <a:pt x="1334346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343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수정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0200" y="2299343"/>
            <a:ext cx="15419189" cy="3392221"/>
          </a:xfrm>
          <a:custGeom>
            <a:avLst/>
            <a:gdLst/>
            <a:ahLst/>
            <a:cxnLst/>
            <a:rect l="l" t="t" r="r" b="b"/>
            <a:pathLst>
              <a:path w="15419189" h="3392221">
                <a:moveTo>
                  <a:pt x="0" y="0"/>
                </a:moveTo>
                <a:lnTo>
                  <a:pt x="15419189" y="0"/>
                </a:lnTo>
                <a:lnTo>
                  <a:pt x="15419189" y="3392221"/>
                </a:lnTo>
                <a:lnTo>
                  <a:pt x="0" y="3392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600200" y="6310640"/>
            <a:ext cx="15419189" cy="1670412"/>
          </a:xfrm>
          <a:custGeom>
            <a:avLst/>
            <a:gdLst/>
            <a:ahLst/>
            <a:cxnLst/>
            <a:rect l="l" t="t" r="r" b="b"/>
            <a:pathLst>
              <a:path w="15419189" h="1670412">
                <a:moveTo>
                  <a:pt x="0" y="0"/>
                </a:moveTo>
                <a:lnTo>
                  <a:pt x="15419189" y="0"/>
                </a:lnTo>
                <a:lnTo>
                  <a:pt x="15419189" y="1670412"/>
                </a:lnTo>
                <a:lnTo>
                  <a:pt x="0" y="1670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600200" y="1848209"/>
            <a:ext cx="3990918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CheckWriterInterceptor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5897605"/>
            <a:ext cx="3176819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ServletAppContext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00200" y="8619177"/>
            <a:ext cx="5177268" cy="1484588"/>
          </a:xfrm>
          <a:custGeom>
            <a:avLst/>
            <a:gdLst/>
            <a:ahLst/>
            <a:cxnLst/>
            <a:rect l="l" t="t" r="r" b="b"/>
            <a:pathLst>
              <a:path w="5177268" h="1484588">
                <a:moveTo>
                  <a:pt x="0" y="0"/>
                </a:moveTo>
                <a:lnTo>
                  <a:pt x="5177268" y="0"/>
                </a:lnTo>
                <a:lnTo>
                  <a:pt x="5177268" y="1484588"/>
                </a:lnTo>
                <a:lnTo>
                  <a:pt x="0" y="148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4" t="-141651" r="-2022" b="-3101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600200" y="8206143"/>
            <a:ext cx="2668323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07600" cy="1041796"/>
            <a:chOff x="0" y="0"/>
            <a:chExt cx="13343467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3466" cy="1389061"/>
            </a:xfrm>
            <a:custGeom>
              <a:avLst/>
              <a:gdLst/>
              <a:ahLst/>
              <a:cxnLst/>
              <a:rect l="l" t="t" r="r" b="b"/>
              <a:pathLst>
                <a:path w="13343466" h="1389061">
                  <a:moveTo>
                    <a:pt x="0" y="0"/>
                  </a:moveTo>
                  <a:lnTo>
                    <a:pt x="13343466" y="0"/>
                  </a:lnTo>
                  <a:lnTo>
                    <a:pt x="13343466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343467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삭제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5875" y="5344695"/>
            <a:ext cx="7004641" cy="2456173"/>
          </a:xfrm>
          <a:custGeom>
            <a:avLst/>
            <a:gdLst/>
            <a:ahLst/>
            <a:cxnLst/>
            <a:rect l="l" t="t" r="r" b="b"/>
            <a:pathLst>
              <a:path w="7004641" h="2456173">
                <a:moveTo>
                  <a:pt x="0" y="0"/>
                </a:moveTo>
                <a:lnTo>
                  <a:pt x="7004641" y="0"/>
                </a:lnTo>
                <a:lnTo>
                  <a:pt x="7004641" y="2456173"/>
                </a:lnTo>
                <a:lnTo>
                  <a:pt x="0" y="2456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08041" y="3061623"/>
            <a:ext cx="9219270" cy="1040430"/>
          </a:xfrm>
          <a:custGeom>
            <a:avLst/>
            <a:gdLst/>
            <a:ahLst/>
            <a:cxnLst/>
            <a:rect l="l" t="t" r="r" b="b"/>
            <a:pathLst>
              <a:path w="9219270" h="1040430">
                <a:moveTo>
                  <a:pt x="0" y="0"/>
                </a:moveTo>
                <a:lnTo>
                  <a:pt x="9219270" y="0"/>
                </a:lnTo>
                <a:lnTo>
                  <a:pt x="9219270" y="1040430"/>
                </a:lnTo>
                <a:lnTo>
                  <a:pt x="0" y="104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859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608041" y="5111703"/>
            <a:ext cx="9219270" cy="3567457"/>
          </a:xfrm>
          <a:custGeom>
            <a:avLst/>
            <a:gdLst/>
            <a:ahLst/>
            <a:cxnLst/>
            <a:rect l="l" t="t" r="r" b="b"/>
            <a:pathLst>
              <a:path w="9219270" h="3567457">
                <a:moveTo>
                  <a:pt x="0" y="0"/>
                </a:moveTo>
                <a:lnTo>
                  <a:pt x="9219270" y="0"/>
                </a:lnTo>
                <a:lnTo>
                  <a:pt x="9219270" y="3567457"/>
                </a:lnTo>
                <a:lnTo>
                  <a:pt x="0" y="3567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872513" y="9088735"/>
            <a:ext cx="12395200" cy="445932"/>
            <a:chOff x="0" y="0"/>
            <a:chExt cx="16526933" cy="5945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26934" cy="594576"/>
            </a:xfrm>
            <a:custGeom>
              <a:avLst/>
              <a:gdLst/>
              <a:ahLst/>
              <a:cxnLst/>
              <a:rect l="l" t="t" r="r" b="b"/>
              <a:pathLst>
                <a:path w="16526934" h="594576">
                  <a:moveTo>
                    <a:pt x="0" y="0"/>
                  </a:moveTo>
                  <a:lnTo>
                    <a:pt x="16526934" y="0"/>
                  </a:lnTo>
                  <a:lnTo>
                    <a:pt x="16526934" y="594576"/>
                  </a:lnTo>
                  <a:lnTo>
                    <a:pt x="0" y="594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6526933" cy="6326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게시글 삭제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185875" y="2929676"/>
            <a:ext cx="7004641" cy="1554221"/>
          </a:xfrm>
          <a:custGeom>
            <a:avLst/>
            <a:gdLst/>
            <a:ahLst/>
            <a:cxnLst/>
            <a:rect l="l" t="t" r="r" b="b"/>
            <a:pathLst>
              <a:path w="7004641" h="1554221">
                <a:moveTo>
                  <a:pt x="0" y="0"/>
                </a:moveTo>
                <a:lnTo>
                  <a:pt x="7004641" y="0"/>
                </a:lnTo>
                <a:lnTo>
                  <a:pt x="7004641" y="1554221"/>
                </a:lnTo>
                <a:lnTo>
                  <a:pt x="0" y="15542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8608041" y="2391414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BoardMapper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08041" y="4521997"/>
            <a:ext cx="2308655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BoardService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007600" cy="1041796"/>
            <a:chOff x="0" y="0"/>
            <a:chExt cx="13343467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3466" cy="1389061"/>
            </a:xfrm>
            <a:custGeom>
              <a:avLst/>
              <a:gdLst/>
              <a:ahLst/>
              <a:cxnLst/>
              <a:rect l="l" t="t" r="r" b="b"/>
              <a:pathLst>
                <a:path w="13343466" h="1389061">
                  <a:moveTo>
                    <a:pt x="0" y="0"/>
                  </a:moveTo>
                  <a:lnTo>
                    <a:pt x="13343466" y="0"/>
                  </a:lnTo>
                  <a:lnTo>
                    <a:pt x="13343466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343467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2-3 게시글 삭제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75753" y="2031462"/>
            <a:ext cx="8932047" cy="7226838"/>
          </a:xfrm>
          <a:custGeom>
            <a:avLst/>
            <a:gdLst/>
            <a:ahLst/>
            <a:cxnLst/>
            <a:rect l="l" t="t" r="r" b="b"/>
            <a:pathLst>
              <a:path w="8932047" h="7226838">
                <a:moveTo>
                  <a:pt x="0" y="0"/>
                </a:moveTo>
                <a:lnTo>
                  <a:pt x="8932047" y="0"/>
                </a:lnTo>
                <a:lnTo>
                  <a:pt x="8932047" y="7226838"/>
                </a:lnTo>
                <a:lnTo>
                  <a:pt x="0" y="7226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2968193" y="4956033"/>
            <a:ext cx="2737804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BoardController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3. 관리자 페이지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5400" y="3225800"/>
            <a:ext cx="5156200" cy="2565400"/>
          </a:xfrm>
          <a:custGeom>
            <a:avLst/>
            <a:gdLst/>
            <a:ahLst/>
            <a:cxnLst/>
            <a:rect l="l" t="t" r="r" b="b"/>
            <a:pathLst>
              <a:path w="5156200" h="2565400">
                <a:moveTo>
                  <a:pt x="0" y="0"/>
                </a:moveTo>
                <a:lnTo>
                  <a:pt x="5156200" y="0"/>
                </a:lnTo>
                <a:lnTo>
                  <a:pt x="5156200" y="2565400"/>
                </a:ln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" b="-24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6629400" y="3225800"/>
            <a:ext cx="5156200" cy="2565400"/>
          </a:xfrm>
          <a:custGeom>
            <a:avLst/>
            <a:gdLst/>
            <a:ahLst/>
            <a:cxnLst/>
            <a:rect l="l" t="t" r="r" b="b"/>
            <a:pathLst>
              <a:path w="5156200" h="2565400">
                <a:moveTo>
                  <a:pt x="0" y="0"/>
                </a:moveTo>
                <a:lnTo>
                  <a:pt x="5156200" y="0"/>
                </a:lnTo>
                <a:lnTo>
                  <a:pt x="5156200" y="2565400"/>
                </a:ln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4" b="-6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1963400" y="3225800"/>
            <a:ext cx="5156200" cy="2565400"/>
          </a:xfrm>
          <a:custGeom>
            <a:avLst/>
            <a:gdLst/>
            <a:ahLst/>
            <a:cxnLst/>
            <a:rect l="l" t="t" r="r" b="b"/>
            <a:pathLst>
              <a:path w="5156200" h="2565400">
                <a:moveTo>
                  <a:pt x="0" y="0"/>
                </a:moveTo>
                <a:lnTo>
                  <a:pt x="5156200" y="0"/>
                </a:lnTo>
                <a:lnTo>
                  <a:pt x="5156200" y="2565400"/>
                </a:ln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8" r="-118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308100" y="5943600"/>
            <a:ext cx="5156200" cy="2565400"/>
          </a:xfrm>
          <a:custGeom>
            <a:avLst/>
            <a:gdLst/>
            <a:ahLst/>
            <a:cxnLst/>
            <a:rect l="l" t="t" r="r" b="b"/>
            <a:pathLst>
              <a:path w="5156200" h="2565400">
                <a:moveTo>
                  <a:pt x="0" y="0"/>
                </a:moveTo>
                <a:lnTo>
                  <a:pt x="5156200" y="0"/>
                </a:lnTo>
                <a:lnTo>
                  <a:pt x="5156200" y="2565400"/>
                </a:ln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4" b="-64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629400" y="5943600"/>
            <a:ext cx="5156200" cy="2565400"/>
          </a:xfrm>
          <a:custGeom>
            <a:avLst/>
            <a:gdLst/>
            <a:ahLst/>
            <a:cxnLst/>
            <a:rect l="l" t="t" r="r" b="b"/>
            <a:pathLst>
              <a:path w="5156200" h="2565400">
                <a:moveTo>
                  <a:pt x="0" y="0"/>
                </a:moveTo>
                <a:lnTo>
                  <a:pt x="5156200" y="0"/>
                </a:lnTo>
                <a:lnTo>
                  <a:pt x="5156200" y="2565400"/>
                </a:ln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8" r="-118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3-1 관리자 메인화면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20900" y="2222500"/>
            <a:ext cx="14046200" cy="6997700"/>
          </a:xfrm>
          <a:custGeom>
            <a:avLst/>
            <a:gdLst/>
            <a:ahLst/>
            <a:cxnLst/>
            <a:rect l="l" t="t" r="r" b="b"/>
            <a:pathLst>
              <a:path w="14046200" h="6997700">
                <a:moveTo>
                  <a:pt x="0" y="0"/>
                </a:moveTo>
                <a:lnTo>
                  <a:pt x="14046200" y="0"/>
                </a:lnTo>
                <a:lnTo>
                  <a:pt x="14046200" y="6997700"/>
                </a:lnTo>
                <a:lnTo>
                  <a:pt x="0" y="699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1" b="-181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2120900" y="9499600"/>
            <a:ext cx="12395200" cy="393700"/>
            <a:chOff x="0" y="0"/>
            <a:chExt cx="16526933" cy="524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관리자로 로그인 시 유저 목록, 게시글 목록 전용 페이지 열람 가능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E68EA-088A-3B10-C9E6-16EB27F40AA0}"/>
              </a:ext>
            </a:extLst>
          </p:cNvPr>
          <p:cNvSpPr/>
          <p:nvPr/>
        </p:nvSpPr>
        <p:spPr>
          <a:xfrm>
            <a:off x="6858000" y="2222500"/>
            <a:ext cx="1905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3-1 관리자 메인화면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90507" y="1832661"/>
            <a:ext cx="16194035" cy="2862582"/>
          </a:xfrm>
          <a:custGeom>
            <a:avLst/>
            <a:gdLst/>
            <a:ahLst/>
            <a:cxnLst/>
            <a:rect l="l" t="t" r="r" b="b"/>
            <a:pathLst>
              <a:path w="16194035" h="2862582">
                <a:moveTo>
                  <a:pt x="0" y="0"/>
                </a:moveTo>
                <a:lnTo>
                  <a:pt x="16194036" y="0"/>
                </a:lnTo>
                <a:lnTo>
                  <a:pt x="16194036" y="2862582"/>
                </a:lnTo>
                <a:lnTo>
                  <a:pt x="0" y="2862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3445207" y="5028909"/>
            <a:ext cx="12284636" cy="1042795"/>
          </a:xfrm>
          <a:custGeom>
            <a:avLst/>
            <a:gdLst/>
            <a:ahLst/>
            <a:cxnLst/>
            <a:rect l="l" t="t" r="r" b="b"/>
            <a:pathLst>
              <a:path w="12284636" h="1042795">
                <a:moveTo>
                  <a:pt x="0" y="0"/>
                </a:moveTo>
                <a:lnTo>
                  <a:pt x="12284636" y="0"/>
                </a:lnTo>
                <a:lnTo>
                  <a:pt x="12284636" y="1042795"/>
                </a:lnTo>
                <a:lnTo>
                  <a:pt x="0" y="1042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063227" y="6405370"/>
            <a:ext cx="10161546" cy="3477973"/>
          </a:xfrm>
          <a:custGeom>
            <a:avLst/>
            <a:gdLst/>
            <a:ahLst/>
            <a:cxnLst/>
            <a:rect l="l" t="t" r="r" b="b"/>
            <a:pathLst>
              <a:path w="10161546" h="3477973">
                <a:moveTo>
                  <a:pt x="0" y="0"/>
                </a:moveTo>
                <a:lnTo>
                  <a:pt x="10161546" y="0"/>
                </a:lnTo>
                <a:lnTo>
                  <a:pt x="10161546" y="3477973"/>
                </a:lnTo>
                <a:lnTo>
                  <a:pt x="0" y="347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5B96252-F0AE-FCF0-E914-59A57EB54D4C}"/>
              </a:ext>
            </a:extLst>
          </p:cNvPr>
          <p:cNvSpPr/>
          <p:nvPr/>
        </p:nvSpPr>
        <p:spPr>
          <a:xfrm>
            <a:off x="4914337" y="3869160"/>
            <a:ext cx="9330016" cy="3967582"/>
          </a:xfrm>
          <a:custGeom>
            <a:avLst/>
            <a:gdLst/>
            <a:ahLst/>
            <a:cxnLst/>
            <a:rect l="l" t="t" r="r" b="b"/>
            <a:pathLst>
              <a:path w="9330016" h="3967582">
                <a:moveTo>
                  <a:pt x="0" y="0"/>
                </a:moveTo>
                <a:lnTo>
                  <a:pt x="9330016" y="0"/>
                </a:lnTo>
                <a:lnTo>
                  <a:pt x="9330016" y="3967581"/>
                </a:lnTo>
                <a:lnTo>
                  <a:pt x="0" y="39675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3-2 회원목록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3570" y="1802569"/>
            <a:ext cx="10937541" cy="7329562"/>
          </a:xfrm>
          <a:custGeom>
            <a:avLst/>
            <a:gdLst/>
            <a:ahLst/>
            <a:cxnLst/>
            <a:rect l="l" t="t" r="r" b="b"/>
            <a:pathLst>
              <a:path w="10937541" h="7329562">
                <a:moveTo>
                  <a:pt x="0" y="0"/>
                </a:moveTo>
                <a:lnTo>
                  <a:pt x="10937541" y="0"/>
                </a:lnTo>
                <a:lnTo>
                  <a:pt x="10937541" y="7329562"/>
                </a:lnTo>
                <a:lnTo>
                  <a:pt x="0" y="7329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86" r="-16528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2120900" y="9321800"/>
            <a:ext cx="12395200" cy="749300"/>
            <a:chOff x="0" y="0"/>
            <a:chExt cx="16526933" cy="999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26934" cy="999067"/>
            </a:xfrm>
            <a:custGeom>
              <a:avLst/>
              <a:gdLst/>
              <a:ahLst/>
              <a:cxnLst/>
              <a:rect l="l" t="t" r="r" b="b"/>
              <a:pathLst>
                <a:path w="16526934" h="999067">
                  <a:moveTo>
                    <a:pt x="0" y="0"/>
                  </a:moveTo>
                  <a:lnTo>
                    <a:pt x="16526934" y="0"/>
                  </a:lnTo>
                  <a:lnTo>
                    <a:pt x="16526934" y="999067"/>
                  </a:lnTo>
                  <a:lnTo>
                    <a:pt x="0" y="999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526933" cy="10371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회원목록 확인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회원 강제 삭제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256877" y="5869074"/>
            <a:ext cx="3713093" cy="1757182"/>
          </a:xfrm>
          <a:custGeom>
            <a:avLst/>
            <a:gdLst/>
            <a:ahLst/>
            <a:cxnLst/>
            <a:rect l="l" t="t" r="r" b="b"/>
            <a:pathLst>
              <a:path w="3713093" h="1757182">
                <a:moveTo>
                  <a:pt x="0" y="0"/>
                </a:moveTo>
                <a:lnTo>
                  <a:pt x="3713093" y="0"/>
                </a:lnTo>
                <a:lnTo>
                  <a:pt x="3713093" y="1757182"/>
                </a:lnTo>
                <a:lnTo>
                  <a:pt x="0" y="175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2872136" y="2487119"/>
            <a:ext cx="4482575" cy="1911686"/>
          </a:xfrm>
          <a:custGeom>
            <a:avLst/>
            <a:gdLst/>
            <a:ahLst/>
            <a:cxnLst/>
            <a:rect l="l" t="t" r="r" b="b"/>
            <a:pathLst>
              <a:path w="4482575" h="1911686">
                <a:moveTo>
                  <a:pt x="0" y="0"/>
                </a:moveTo>
                <a:lnTo>
                  <a:pt x="4482575" y="0"/>
                </a:lnTo>
                <a:lnTo>
                  <a:pt x="4482575" y="1911686"/>
                </a:lnTo>
                <a:lnTo>
                  <a:pt x="0" y="1911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120900" y="3542153"/>
            <a:ext cx="10001286" cy="4653842"/>
          </a:xfrm>
          <a:custGeom>
            <a:avLst/>
            <a:gdLst/>
            <a:ahLst/>
            <a:cxnLst/>
            <a:rect l="l" t="t" r="r" b="b"/>
            <a:pathLst>
              <a:path w="10001286" h="4653842">
                <a:moveTo>
                  <a:pt x="0" y="0"/>
                </a:moveTo>
                <a:lnTo>
                  <a:pt x="10001286" y="0"/>
                </a:lnTo>
                <a:lnTo>
                  <a:pt x="10001286" y="4653843"/>
                </a:lnTo>
                <a:lnTo>
                  <a:pt x="0" y="4653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8" name="AutoShape 18"/>
          <p:cNvSpPr/>
          <p:nvPr/>
        </p:nvSpPr>
        <p:spPr>
          <a:xfrm flipH="1">
            <a:off x="15113423" y="4398805"/>
            <a:ext cx="0" cy="14702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3-2 회원목록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867602" y="1881033"/>
            <a:ext cx="8552795" cy="8016273"/>
          </a:xfrm>
          <a:custGeom>
            <a:avLst/>
            <a:gdLst/>
            <a:ahLst/>
            <a:cxnLst/>
            <a:rect l="l" t="t" r="r" b="b"/>
            <a:pathLst>
              <a:path w="8552795" h="8016273">
                <a:moveTo>
                  <a:pt x="0" y="0"/>
                </a:moveTo>
                <a:lnTo>
                  <a:pt x="8552796" y="0"/>
                </a:lnTo>
                <a:lnTo>
                  <a:pt x="8552796" y="8016273"/>
                </a:lnTo>
                <a:lnTo>
                  <a:pt x="0" y="8016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3-2 회원목록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09810" y="3477296"/>
            <a:ext cx="16034965" cy="4950795"/>
          </a:xfrm>
          <a:custGeom>
            <a:avLst/>
            <a:gdLst/>
            <a:ahLst/>
            <a:cxnLst/>
            <a:rect l="l" t="t" r="r" b="b"/>
            <a:pathLst>
              <a:path w="16034965" h="4950795">
                <a:moveTo>
                  <a:pt x="0" y="0"/>
                </a:moveTo>
                <a:lnTo>
                  <a:pt x="16034965" y="0"/>
                </a:lnTo>
                <a:lnTo>
                  <a:pt x="16034965" y="4950796"/>
                </a:lnTo>
                <a:lnTo>
                  <a:pt x="0" y="495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0200" y="304800"/>
            <a:ext cx="9626600" cy="914400"/>
            <a:chOff x="0" y="0"/>
            <a:chExt cx="12835467" cy="1219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835467" cy="1219200"/>
            </a:xfrm>
            <a:custGeom>
              <a:avLst/>
              <a:gdLst/>
              <a:ahLst/>
              <a:cxnLst/>
              <a:rect l="l" t="t" r="r" b="b"/>
              <a:pathLst>
                <a:path w="12835467" h="1219200">
                  <a:moveTo>
                    <a:pt x="0" y="0"/>
                  </a:moveTo>
                  <a:lnTo>
                    <a:pt x="12835467" y="0"/>
                  </a:lnTo>
                  <a:lnTo>
                    <a:pt x="1283546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66675"/>
              <a:ext cx="12835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1.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프로젝트</a:t>
              </a:r>
              <a:r>
                <a:rPr lang="en-US" sz="5100" dirty="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5100" dirty="0" err="1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개요</a:t>
              </a:r>
              <a:endParaRPr lang="en-US" sz="5100" dirty="0">
                <a:solidFill>
                  <a:srgbClr val="343434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EBAB3A57-004F-7C4B-DAEB-F74056688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8" y="6136832"/>
            <a:ext cx="923925" cy="9239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EC2050-9379-C63C-539C-531804E55C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8" y="4484288"/>
            <a:ext cx="769080" cy="14585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9DC2063-B4CF-6BE4-9858-999754D3E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8" y="3376121"/>
            <a:ext cx="3503002" cy="87353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A0CEF1A-B59E-0B18-ED6A-20B121AB14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47" y="7410461"/>
            <a:ext cx="2550253" cy="101185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011DEF2-6589-54DD-E010-E0F55C822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8" y="1718821"/>
            <a:ext cx="1887719" cy="13462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98E773F-558B-18B7-A2E8-B26E02CC4205}"/>
              </a:ext>
            </a:extLst>
          </p:cNvPr>
          <p:cNvSpPr txBox="1"/>
          <p:nvPr/>
        </p:nvSpPr>
        <p:spPr>
          <a:xfrm>
            <a:off x="9880600" y="7158071"/>
            <a:ext cx="6848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Nginx v1.22.1</a:t>
            </a:r>
          </a:p>
          <a:p>
            <a:r>
              <a:rPr lang="ko-KR" altLang="en-US" sz="2800" dirty="0"/>
              <a:t>서버 리버스 프록시 구현</a:t>
            </a:r>
            <a:endParaRPr lang="en-US" altLang="ko-KR" sz="2800" dirty="0"/>
          </a:p>
          <a:p>
            <a:r>
              <a:rPr lang="ko-KR" altLang="en-US" sz="2800" dirty="0"/>
              <a:t>한 대의 기기로 여러 서비스에 접근제어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04709-B24A-3FDB-3227-153686F74912}"/>
              </a:ext>
            </a:extLst>
          </p:cNvPr>
          <p:cNvSpPr txBox="1"/>
          <p:nvPr/>
        </p:nvSpPr>
        <p:spPr>
          <a:xfrm>
            <a:off x="9880600" y="1638300"/>
            <a:ext cx="6848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Tomcat v9.0</a:t>
            </a:r>
          </a:p>
          <a:p>
            <a:r>
              <a:rPr lang="ko-KR" altLang="en-US" sz="3000" dirty="0"/>
              <a:t>스프링 서버 구동을 위한 </a:t>
            </a:r>
            <a:r>
              <a:rPr lang="en-US" altLang="ko-KR" sz="3000" dirty="0"/>
              <a:t>Apache Tomcat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8DB848-04CC-FC71-C043-482691371814}"/>
              </a:ext>
            </a:extLst>
          </p:cNvPr>
          <p:cNvSpPr txBox="1"/>
          <p:nvPr/>
        </p:nvSpPr>
        <p:spPr>
          <a:xfrm>
            <a:off x="9880600" y="3114822"/>
            <a:ext cx="7310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MariaDB v10.11.6</a:t>
            </a:r>
          </a:p>
          <a:p>
            <a:r>
              <a:rPr lang="ko-KR" altLang="en-US" sz="3000" dirty="0"/>
              <a:t>데이터 보관 및 처리를 위한 데이터베이스</a:t>
            </a:r>
            <a:endParaRPr lang="en-US" altLang="ko-KR" sz="3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2E523C-9E2F-6F2E-27C0-6FFE9A359184}"/>
              </a:ext>
            </a:extLst>
          </p:cNvPr>
          <p:cNvSpPr txBox="1"/>
          <p:nvPr/>
        </p:nvSpPr>
        <p:spPr>
          <a:xfrm>
            <a:off x="9880600" y="5981700"/>
            <a:ext cx="7310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Spring 5.2.2 RELEASE</a:t>
            </a:r>
          </a:p>
          <a:p>
            <a:r>
              <a:rPr lang="en-US" altLang="ko-KR" sz="3000" dirty="0"/>
              <a:t>MVC </a:t>
            </a:r>
            <a:r>
              <a:rPr lang="ko-KR" altLang="en-US" sz="3000" dirty="0"/>
              <a:t>웹서버 </a:t>
            </a:r>
            <a:r>
              <a:rPr lang="en-US" altLang="ko-KR" sz="3000" dirty="0"/>
              <a:t>(</a:t>
            </a:r>
            <a:r>
              <a:rPr lang="ko-KR" altLang="en-US" sz="3000" dirty="0" err="1"/>
              <a:t>백엔드</a:t>
            </a:r>
            <a:r>
              <a:rPr lang="ko-KR" altLang="en-US" sz="3000" dirty="0"/>
              <a:t> 및 </a:t>
            </a:r>
            <a:r>
              <a:rPr lang="ko-KR" altLang="en-US" sz="3000" dirty="0" err="1"/>
              <a:t>프론트엔드</a:t>
            </a:r>
            <a:r>
              <a:rPr lang="en-US" altLang="ko-KR" sz="3000" dirty="0"/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9377A2-7EDA-665A-AD7B-DC659DA2A595}"/>
              </a:ext>
            </a:extLst>
          </p:cNvPr>
          <p:cNvSpPr txBox="1"/>
          <p:nvPr/>
        </p:nvSpPr>
        <p:spPr>
          <a:xfrm>
            <a:off x="9880600" y="4610100"/>
            <a:ext cx="7310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JAVA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v11</a:t>
            </a:r>
          </a:p>
          <a:p>
            <a:r>
              <a:rPr lang="en-US" altLang="ko-KR" sz="3000" dirty="0"/>
              <a:t>Spring</a:t>
            </a:r>
            <a:r>
              <a:rPr lang="ko-KR" altLang="en-US" sz="3000" dirty="0"/>
              <a:t> </a:t>
            </a:r>
            <a:r>
              <a:rPr lang="en-US" altLang="ko-KR" sz="3000" dirty="0"/>
              <a:t>5.2.2</a:t>
            </a:r>
            <a:r>
              <a:rPr lang="ko-KR" altLang="en-US" sz="3000" dirty="0"/>
              <a:t>버전과 궁합이 좋은 버전</a:t>
            </a:r>
            <a:endParaRPr lang="en-US" altLang="ko-KR" sz="3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598D3-8A0F-C664-EC71-6B71F0C7E4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47" y="8496300"/>
            <a:ext cx="2550253" cy="170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38673-8851-EBAD-082E-67C2C6551E9F}"/>
              </a:ext>
            </a:extLst>
          </p:cNvPr>
          <p:cNvSpPr txBox="1"/>
          <p:nvPr/>
        </p:nvSpPr>
        <p:spPr>
          <a:xfrm>
            <a:off x="9880600" y="8604621"/>
            <a:ext cx="6848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Docker v28.0.0</a:t>
            </a:r>
          </a:p>
          <a:p>
            <a:r>
              <a:rPr lang="ko-KR" altLang="en-US" sz="2800" dirty="0"/>
              <a:t>가상 환경을 통해 한 대의 기기로</a:t>
            </a:r>
            <a:endParaRPr lang="en-US" altLang="ko-KR" sz="2800" dirty="0"/>
          </a:p>
          <a:p>
            <a:r>
              <a:rPr lang="ko-KR" altLang="en-US" sz="2800" dirty="0"/>
              <a:t>여러 서비스를 구동</a:t>
            </a:r>
          </a:p>
        </p:txBody>
      </p:sp>
    </p:spTree>
    <p:extLst>
      <p:ext uri="{BB962C8B-B14F-4D97-AF65-F5344CB8AC3E}">
        <p14:creationId xmlns:p14="http://schemas.microsoft.com/office/powerpoint/2010/main" val="48301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147300" cy="1041796"/>
            <a:chOff x="0" y="0"/>
            <a:chExt cx="135297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9734" cy="1389061"/>
            </a:xfrm>
            <a:custGeom>
              <a:avLst/>
              <a:gdLst/>
              <a:ahLst/>
              <a:cxnLst/>
              <a:rect l="l" t="t" r="r" b="b"/>
              <a:pathLst>
                <a:path w="13529734" h="1389061">
                  <a:moveTo>
                    <a:pt x="0" y="0"/>
                  </a:moveTo>
                  <a:lnTo>
                    <a:pt x="13529734" y="0"/>
                  </a:lnTo>
                  <a:lnTo>
                    <a:pt x="135297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5297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3-2 회원 목록 상세 열람/수정/삭제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34784" y="2057400"/>
            <a:ext cx="4351255" cy="6997700"/>
          </a:xfrm>
          <a:custGeom>
            <a:avLst/>
            <a:gdLst/>
            <a:ahLst/>
            <a:cxnLst/>
            <a:rect l="l" t="t" r="r" b="b"/>
            <a:pathLst>
              <a:path w="4351255" h="6997700">
                <a:moveTo>
                  <a:pt x="0" y="0"/>
                </a:moveTo>
                <a:lnTo>
                  <a:pt x="4351255" y="0"/>
                </a:lnTo>
                <a:lnTo>
                  <a:pt x="4351255" y="6997700"/>
                </a:lnTo>
                <a:lnTo>
                  <a:pt x="0" y="699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970" r="-111026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2120900" y="9499600"/>
            <a:ext cx="12395200" cy="393700"/>
            <a:chOff x="0" y="0"/>
            <a:chExt cx="16526933" cy="524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회원 상세확인 및 회원정보 강제 수정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34784" y="1965093"/>
            <a:ext cx="14951279" cy="7928207"/>
            <a:chOff x="0" y="0"/>
            <a:chExt cx="19935039" cy="105709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79188" cy="10570943"/>
            </a:xfrm>
            <a:custGeom>
              <a:avLst/>
              <a:gdLst/>
              <a:ahLst/>
              <a:cxnLst/>
              <a:rect l="l" t="t" r="r" b="b"/>
              <a:pathLst>
                <a:path w="7279188" h="10570943">
                  <a:moveTo>
                    <a:pt x="0" y="0"/>
                  </a:moveTo>
                  <a:lnTo>
                    <a:pt x="7279188" y="0"/>
                  </a:lnTo>
                  <a:lnTo>
                    <a:pt x="7279188" y="10570943"/>
                  </a:lnTo>
                  <a:lnTo>
                    <a:pt x="0" y="10570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8318614" y="610636"/>
              <a:ext cx="11616424" cy="8842706"/>
            </a:xfrm>
            <a:custGeom>
              <a:avLst/>
              <a:gdLst/>
              <a:ahLst/>
              <a:cxnLst/>
              <a:rect l="l" t="t" r="r" b="b"/>
              <a:pathLst>
                <a:path w="11616424" h="8842706">
                  <a:moveTo>
                    <a:pt x="0" y="0"/>
                  </a:moveTo>
                  <a:lnTo>
                    <a:pt x="11616425" y="0"/>
                  </a:lnTo>
                  <a:lnTo>
                    <a:pt x="11616425" y="8842707"/>
                  </a:lnTo>
                  <a:lnTo>
                    <a:pt x="0" y="8842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0147300" cy="1041796"/>
            <a:chOff x="0" y="0"/>
            <a:chExt cx="135297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29734" cy="1389061"/>
            </a:xfrm>
            <a:custGeom>
              <a:avLst/>
              <a:gdLst/>
              <a:ahLst/>
              <a:cxnLst/>
              <a:rect l="l" t="t" r="r" b="b"/>
              <a:pathLst>
                <a:path w="13529734" h="1389061">
                  <a:moveTo>
                    <a:pt x="0" y="0"/>
                  </a:moveTo>
                  <a:lnTo>
                    <a:pt x="13529734" y="0"/>
                  </a:lnTo>
                  <a:lnTo>
                    <a:pt x="135297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35297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3-2 회원 목록 상세 열람/수정/삭제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180115" y="2586948"/>
            <a:ext cx="9927769" cy="2839804"/>
          </a:xfrm>
          <a:custGeom>
            <a:avLst/>
            <a:gdLst/>
            <a:ahLst/>
            <a:cxnLst/>
            <a:rect l="l" t="t" r="r" b="b"/>
            <a:pathLst>
              <a:path w="9927769" h="2839804">
                <a:moveTo>
                  <a:pt x="0" y="0"/>
                </a:moveTo>
                <a:lnTo>
                  <a:pt x="9927770" y="0"/>
                </a:lnTo>
                <a:lnTo>
                  <a:pt x="9927770" y="2839804"/>
                </a:lnTo>
                <a:lnTo>
                  <a:pt x="0" y="2839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406164" y="6963219"/>
            <a:ext cx="9475672" cy="2003918"/>
          </a:xfrm>
          <a:custGeom>
            <a:avLst/>
            <a:gdLst/>
            <a:ahLst/>
            <a:cxnLst/>
            <a:rect l="l" t="t" r="r" b="b"/>
            <a:pathLst>
              <a:path w="9475672" h="2003918">
                <a:moveTo>
                  <a:pt x="0" y="0"/>
                </a:moveTo>
                <a:lnTo>
                  <a:pt x="9475672" y="0"/>
                </a:lnTo>
                <a:lnTo>
                  <a:pt x="9475672" y="2003918"/>
                </a:lnTo>
                <a:lnTo>
                  <a:pt x="0" y="2003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7670800" cy="914400"/>
            <a:chOff x="0" y="0"/>
            <a:chExt cx="10227733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27733" cy="1219200"/>
            </a:xfrm>
            <a:custGeom>
              <a:avLst/>
              <a:gdLst/>
              <a:ahLst/>
              <a:cxnLst/>
              <a:rect l="l" t="t" r="r" b="b"/>
              <a:pathLst>
                <a:path w="10227733" h="1219200">
                  <a:moveTo>
                    <a:pt x="0" y="0"/>
                  </a:moveTo>
                  <a:lnTo>
                    <a:pt x="10227733" y="0"/>
                  </a:lnTo>
                  <a:lnTo>
                    <a:pt x="1022773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227733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3-3 게시글 목록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999" y="1874199"/>
            <a:ext cx="6484805" cy="4937693"/>
          </a:xfrm>
          <a:custGeom>
            <a:avLst/>
            <a:gdLst/>
            <a:ahLst/>
            <a:cxnLst/>
            <a:rect l="l" t="t" r="r" b="b"/>
            <a:pathLst>
              <a:path w="6484805" h="4937693">
                <a:moveTo>
                  <a:pt x="0" y="0"/>
                </a:moveTo>
                <a:lnTo>
                  <a:pt x="6484805" y="0"/>
                </a:lnTo>
                <a:lnTo>
                  <a:pt x="6484805" y="4937693"/>
                </a:lnTo>
                <a:lnTo>
                  <a:pt x="0" y="4937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26" t="-56" r="-26510" b="-56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2120900" y="9212733"/>
            <a:ext cx="12395200" cy="749300"/>
            <a:chOff x="0" y="0"/>
            <a:chExt cx="16526933" cy="999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26934" cy="999067"/>
            </a:xfrm>
            <a:custGeom>
              <a:avLst/>
              <a:gdLst/>
              <a:ahLst/>
              <a:cxnLst/>
              <a:rect l="l" t="t" r="r" b="b"/>
              <a:pathLst>
                <a:path w="16526934" h="999067">
                  <a:moveTo>
                    <a:pt x="0" y="0"/>
                  </a:moveTo>
                  <a:lnTo>
                    <a:pt x="16526934" y="0"/>
                  </a:lnTo>
                  <a:lnTo>
                    <a:pt x="16526934" y="999067"/>
                  </a:lnTo>
                  <a:lnTo>
                    <a:pt x="0" y="999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526933" cy="103716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전체 게시글 목록 열람 가능</a:t>
              </a:r>
            </a:p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2) 게시글 강제 삭제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73999" y="6957417"/>
            <a:ext cx="6484805" cy="1220496"/>
          </a:xfrm>
          <a:custGeom>
            <a:avLst/>
            <a:gdLst/>
            <a:ahLst/>
            <a:cxnLst/>
            <a:rect l="l" t="t" r="r" b="b"/>
            <a:pathLst>
              <a:path w="6484805" h="1220496">
                <a:moveTo>
                  <a:pt x="0" y="0"/>
                </a:moveTo>
                <a:lnTo>
                  <a:pt x="6484805" y="0"/>
                </a:lnTo>
                <a:lnTo>
                  <a:pt x="6484805" y="1220496"/>
                </a:lnTo>
                <a:lnTo>
                  <a:pt x="0" y="1220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73999" y="8323438"/>
            <a:ext cx="6484805" cy="632120"/>
          </a:xfrm>
          <a:custGeom>
            <a:avLst/>
            <a:gdLst/>
            <a:ahLst/>
            <a:cxnLst/>
            <a:rect l="l" t="t" r="r" b="b"/>
            <a:pathLst>
              <a:path w="6484805" h="632120">
                <a:moveTo>
                  <a:pt x="0" y="0"/>
                </a:moveTo>
                <a:lnTo>
                  <a:pt x="6484805" y="0"/>
                </a:lnTo>
                <a:lnTo>
                  <a:pt x="6484805" y="632120"/>
                </a:lnTo>
                <a:lnTo>
                  <a:pt x="0" y="632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3673091" y="2538682"/>
            <a:ext cx="10941818" cy="5209636"/>
          </a:xfrm>
          <a:custGeom>
            <a:avLst/>
            <a:gdLst/>
            <a:ahLst/>
            <a:cxnLst/>
            <a:rect l="l" t="t" r="r" b="b"/>
            <a:pathLst>
              <a:path w="10941818" h="5209636">
                <a:moveTo>
                  <a:pt x="0" y="0"/>
                </a:moveTo>
                <a:lnTo>
                  <a:pt x="10941818" y="0"/>
                </a:lnTo>
                <a:lnTo>
                  <a:pt x="10941818" y="5209636"/>
                </a:lnTo>
                <a:lnTo>
                  <a:pt x="0" y="5209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518900" cy="1041796"/>
            <a:chOff x="0" y="0"/>
            <a:chExt cx="153585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58534" cy="1389061"/>
            </a:xfrm>
            <a:custGeom>
              <a:avLst/>
              <a:gdLst/>
              <a:ahLst/>
              <a:cxnLst/>
              <a:rect l="l" t="t" r="r" b="b"/>
              <a:pathLst>
                <a:path w="15358534" h="1389061">
                  <a:moveTo>
                    <a:pt x="0" y="0"/>
                  </a:moveTo>
                  <a:lnTo>
                    <a:pt x="15358534" y="0"/>
                  </a:lnTo>
                  <a:lnTo>
                    <a:pt x="153585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3585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3-3 게시글 목록 상세 열람/삭제 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8898041"/>
            <a:ext cx="12395200" cy="393700"/>
            <a:chOff x="0" y="0"/>
            <a:chExt cx="16526933" cy="524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524933"/>
            </a:xfrm>
            <a:custGeom>
              <a:avLst/>
              <a:gdLst/>
              <a:ahLst/>
              <a:cxnLst/>
              <a:rect l="l" t="t" r="r" b="b"/>
              <a:pathLst>
                <a:path w="16526934" h="524933">
                  <a:moveTo>
                    <a:pt x="0" y="0"/>
                  </a:moveTo>
                  <a:lnTo>
                    <a:pt x="16526934" y="0"/>
                  </a:lnTo>
                  <a:lnTo>
                    <a:pt x="16526934" y="524933"/>
                  </a:lnTo>
                  <a:lnTo>
                    <a:pt x="0" y="524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5630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게시글 상세 확인 및 강제 삭제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3485" y="1870075"/>
            <a:ext cx="6985015" cy="6775204"/>
          </a:xfrm>
          <a:custGeom>
            <a:avLst/>
            <a:gdLst/>
            <a:ahLst/>
            <a:cxnLst/>
            <a:rect l="l" t="t" r="r" b="b"/>
            <a:pathLst>
              <a:path w="6985015" h="6775204">
                <a:moveTo>
                  <a:pt x="0" y="0"/>
                </a:moveTo>
                <a:lnTo>
                  <a:pt x="6985015" y="0"/>
                </a:lnTo>
                <a:lnTo>
                  <a:pt x="6985015" y="6775204"/>
                </a:lnTo>
                <a:lnTo>
                  <a:pt x="0" y="677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958" r="-51117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8707797" y="4290676"/>
            <a:ext cx="8822605" cy="1934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4"/>
              </a:lnSpc>
            </a:pPr>
            <a:r>
              <a:rPr lang="en-US" sz="6000" spc="-27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게시판</a:t>
            </a:r>
            <a:r>
              <a:rPr lang="en-US" sz="6000" spc="-27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000" spc="-27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상세</a:t>
            </a:r>
            <a:r>
              <a:rPr lang="en-US" sz="6000" spc="-27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000" spc="-27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열람</a:t>
            </a:r>
            <a:r>
              <a:rPr lang="en-US" sz="6000" spc="-27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및 </a:t>
            </a:r>
            <a:r>
              <a:rPr lang="en-US" sz="6000" spc="-27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삭제와</a:t>
            </a:r>
            <a:endParaRPr lang="en-US" sz="6000" spc="-27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000" spc="-27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같은</a:t>
            </a:r>
            <a:r>
              <a:rPr lang="en-US" sz="6000" spc="-27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000" spc="-27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코드</a:t>
            </a:r>
            <a:r>
              <a:rPr lang="en-US" sz="6000" spc="-27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6000" spc="-272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</a:t>
            </a:r>
            <a:endParaRPr lang="en-US" sz="6000" spc="-272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11518900" cy="1041796"/>
            <a:chOff x="0" y="0"/>
            <a:chExt cx="15358533" cy="138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58534" cy="1389061"/>
            </a:xfrm>
            <a:custGeom>
              <a:avLst/>
              <a:gdLst/>
              <a:ahLst/>
              <a:cxnLst/>
              <a:rect l="l" t="t" r="r" b="b"/>
              <a:pathLst>
                <a:path w="15358534" h="1389061">
                  <a:moveTo>
                    <a:pt x="0" y="0"/>
                  </a:moveTo>
                  <a:lnTo>
                    <a:pt x="15358534" y="0"/>
                  </a:lnTo>
                  <a:lnTo>
                    <a:pt x="15358534" y="1389061"/>
                  </a:lnTo>
                  <a:lnTo>
                    <a:pt x="0" y="1389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5358533" cy="13223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3-4 게시글 공지사항 지정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20900" y="9490075"/>
            <a:ext cx="12395200" cy="445965"/>
            <a:chOff x="0" y="0"/>
            <a:chExt cx="16526933" cy="594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26934" cy="594620"/>
            </a:xfrm>
            <a:custGeom>
              <a:avLst/>
              <a:gdLst/>
              <a:ahLst/>
              <a:cxnLst/>
              <a:rect l="l" t="t" r="r" b="b"/>
              <a:pathLst>
                <a:path w="16526934" h="594620">
                  <a:moveTo>
                    <a:pt x="0" y="0"/>
                  </a:moveTo>
                  <a:lnTo>
                    <a:pt x="16526934" y="0"/>
                  </a:lnTo>
                  <a:lnTo>
                    <a:pt x="16526934" y="594620"/>
                  </a:lnTo>
                  <a:lnTo>
                    <a:pt x="0" y="594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26933" cy="632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04"/>
                </a:lnSpc>
              </a:pP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1)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게시글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공지사항</a:t>
              </a:r>
              <a:r>
                <a:rPr lang="en-US" sz="2200" spc="-99" dirty="0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200" spc="-99" dirty="0" err="1">
                  <a:solidFill>
                    <a:srgbClr val="2E2D2D"/>
                  </a:solidFill>
                  <a:latin typeface="Arimo"/>
                  <a:ea typeface="Arimo"/>
                  <a:cs typeface="Arimo"/>
                  <a:sym typeface="Arimo"/>
                </a:rPr>
                <a:t>지정</a:t>
              </a:r>
              <a:endParaRPr lang="en-US" sz="2200" spc="-99" dirty="0">
                <a:solidFill>
                  <a:srgbClr val="2E2D2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870075"/>
            <a:ext cx="7095098" cy="1548879"/>
            <a:chOff x="0" y="0"/>
            <a:chExt cx="9460130" cy="20651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60130" cy="2065172"/>
            </a:xfrm>
            <a:custGeom>
              <a:avLst/>
              <a:gdLst/>
              <a:ahLst/>
              <a:cxnLst/>
              <a:rect l="l" t="t" r="r" b="b"/>
              <a:pathLst>
                <a:path w="9460130" h="2065172">
                  <a:moveTo>
                    <a:pt x="0" y="0"/>
                  </a:moveTo>
                  <a:lnTo>
                    <a:pt x="9460130" y="0"/>
                  </a:lnTo>
                  <a:lnTo>
                    <a:pt x="9460130" y="2065172"/>
                  </a:lnTo>
                  <a:lnTo>
                    <a:pt x="0" y="206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402" r="-23552" b="-229719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7921391" y="519875"/>
              <a:ext cx="1429075" cy="429675"/>
            </a:xfrm>
            <a:custGeom>
              <a:avLst/>
              <a:gdLst/>
              <a:ahLst/>
              <a:cxnLst/>
              <a:rect l="l" t="t" r="r" b="b"/>
              <a:pathLst>
                <a:path w="1429075" h="429675">
                  <a:moveTo>
                    <a:pt x="0" y="0"/>
                  </a:moveTo>
                  <a:lnTo>
                    <a:pt x="1429075" y="0"/>
                  </a:lnTo>
                  <a:lnTo>
                    <a:pt x="1429075" y="429675"/>
                  </a:lnTo>
                  <a:lnTo>
                    <a:pt x="0" y="42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11" r="-511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28700" y="3557047"/>
            <a:ext cx="7805370" cy="3960307"/>
            <a:chOff x="0" y="-38100"/>
            <a:chExt cx="10407160" cy="5280408"/>
          </a:xfrm>
        </p:grpSpPr>
        <p:sp>
          <p:nvSpPr>
            <p:cNvPr id="18" name="Freeform 18"/>
            <p:cNvSpPr/>
            <p:nvPr/>
          </p:nvSpPr>
          <p:spPr>
            <a:xfrm>
              <a:off x="0" y="442005"/>
              <a:ext cx="10407160" cy="4800303"/>
            </a:xfrm>
            <a:custGeom>
              <a:avLst/>
              <a:gdLst/>
              <a:ahLst/>
              <a:cxnLst/>
              <a:rect l="l" t="t" r="r" b="b"/>
              <a:pathLst>
                <a:path w="10407160" h="4800303">
                  <a:moveTo>
                    <a:pt x="0" y="0"/>
                  </a:moveTo>
                  <a:lnTo>
                    <a:pt x="10407160" y="0"/>
                  </a:lnTo>
                  <a:lnTo>
                    <a:pt x="10407160" y="4800302"/>
                  </a:lnTo>
                  <a:lnTo>
                    <a:pt x="0" y="480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844792" cy="444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4"/>
                </a:lnSpc>
                <a:spcBef>
                  <a:spcPct val="0"/>
                </a:spcBef>
              </a:pPr>
              <a:r>
                <a:rPr lang="en-US" sz="2199" spc="-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admin/</a:t>
              </a:r>
              <a:r>
                <a:rPr lang="en-US" sz="2199" spc="-99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read.jsp</a:t>
              </a:r>
              <a:endParaRPr lang="en-US" sz="2199" spc="-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91600" y="1841500"/>
            <a:ext cx="8267700" cy="2984177"/>
            <a:chOff x="-305760" y="-38100"/>
            <a:chExt cx="11023600" cy="3978902"/>
          </a:xfrm>
        </p:grpSpPr>
        <p:sp>
          <p:nvSpPr>
            <p:cNvPr id="21" name="Freeform 21"/>
            <p:cNvSpPr/>
            <p:nvPr/>
          </p:nvSpPr>
          <p:spPr>
            <a:xfrm>
              <a:off x="0" y="512753"/>
              <a:ext cx="10717840" cy="3428049"/>
            </a:xfrm>
            <a:custGeom>
              <a:avLst/>
              <a:gdLst/>
              <a:ahLst/>
              <a:cxnLst/>
              <a:rect l="l" t="t" r="r" b="b"/>
              <a:pathLst>
                <a:path w="10717840" h="3428049">
                  <a:moveTo>
                    <a:pt x="0" y="0"/>
                  </a:moveTo>
                  <a:lnTo>
                    <a:pt x="10717840" y="0"/>
                  </a:lnTo>
                  <a:lnTo>
                    <a:pt x="10717840" y="3428048"/>
                  </a:lnTo>
                  <a:lnTo>
                    <a:pt x="0" y="3428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40591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-305760" y="-38100"/>
              <a:ext cx="3707432" cy="444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4"/>
                </a:lnSpc>
                <a:spcBef>
                  <a:spcPct val="0"/>
                </a:spcBef>
              </a:pPr>
              <a:r>
                <a:rPr lang="en-US" sz="2199" spc="-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AdminController.java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4916631"/>
            <a:ext cx="6582021" cy="1680369"/>
            <a:chOff x="-102560" y="-38100"/>
            <a:chExt cx="8776028" cy="2240491"/>
          </a:xfrm>
        </p:grpSpPr>
        <p:sp>
          <p:nvSpPr>
            <p:cNvPr id="24" name="Freeform 24"/>
            <p:cNvSpPr/>
            <p:nvPr/>
          </p:nvSpPr>
          <p:spPr>
            <a:xfrm>
              <a:off x="0" y="601379"/>
              <a:ext cx="8673468" cy="1601012"/>
            </a:xfrm>
            <a:custGeom>
              <a:avLst/>
              <a:gdLst/>
              <a:ahLst/>
              <a:cxnLst/>
              <a:rect l="l" t="t" r="r" b="b"/>
              <a:pathLst>
                <a:path w="8673468" h="1601012">
                  <a:moveTo>
                    <a:pt x="0" y="0"/>
                  </a:moveTo>
                  <a:lnTo>
                    <a:pt x="8673468" y="0"/>
                  </a:lnTo>
                  <a:lnTo>
                    <a:pt x="8673468" y="1601011"/>
                  </a:lnTo>
                  <a:lnTo>
                    <a:pt x="0" y="1601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73729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-102560" y="-38100"/>
              <a:ext cx="3098205" cy="480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4"/>
                </a:lnSpc>
                <a:spcBef>
                  <a:spcPct val="0"/>
                </a:spcBef>
              </a:pPr>
              <a:r>
                <a:rPr lang="en-US" sz="2199" spc="-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AdminService.java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67800" y="6692249"/>
            <a:ext cx="6647717" cy="1188444"/>
            <a:chOff x="-218166" y="-38100"/>
            <a:chExt cx="8863621" cy="1584592"/>
          </a:xfrm>
        </p:grpSpPr>
        <p:sp>
          <p:nvSpPr>
            <p:cNvPr id="27" name="Freeform 27"/>
            <p:cNvSpPr/>
            <p:nvPr/>
          </p:nvSpPr>
          <p:spPr>
            <a:xfrm>
              <a:off x="0" y="454705"/>
              <a:ext cx="8645455" cy="1091787"/>
            </a:xfrm>
            <a:custGeom>
              <a:avLst/>
              <a:gdLst/>
              <a:ahLst/>
              <a:cxnLst/>
              <a:rect l="l" t="t" r="r" b="b"/>
              <a:pathLst>
                <a:path w="8645455" h="1091787">
                  <a:moveTo>
                    <a:pt x="0" y="0"/>
                  </a:moveTo>
                  <a:lnTo>
                    <a:pt x="8645455" y="0"/>
                  </a:lnTo>
                  <a:lnTo>
                    <a:pt x="8645455" y="1091787"/>
                  </a:lnTo>
                  <a:lnTo>
                    <a:pt x="0" y="1091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74292" b="-94946"/>
              </a:stretch>
            </a:blipFill>
            <a:ln w="9525" cap="sq">
              <a:solidFill>
                <a:srgbClr val="5D5D5D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-218166" y="-38100"/>
              <a:ext cx="2728233" cy="444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4"/>
                </a:lnSpc>
                <a:spcBef>
                  <a:spcPct val="0"/>
                </a:spcBef>
              </a:pPr>
              <a:r>
                <a:rPr lang="en-US" sz="2199" spc="-99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BoardDAO.java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65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31425" y="7994444"/>
            <a:ext cx="1859711" cy="32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6"/>
              </a:lnSpc>
              <a:spcBef>
                <a:spcPct val="0"/>
              </a:spcBef>
            </a:pPr>
            <a:r>
              <a:rPr lang="en-US" sz="1982" spc="-9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BoardMapper.java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41C3879-EE60-0747-766B-F1D5620227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8401729"/>
            <a:ext cx="9450119" cy="409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84" b="-249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300" y="215900"/>
            <a:ext cx="304800" cy="342900"/>
          </a:xfrm>
          <a:custGeom>
            <a:avLst/>
            <a:gdLst/>
            <a:ahLst/>
            <a:cxnLst/>
            <a:rect l="l" t="t" r="r" b="b"/>
            <a:pathLst>
              <a:path w="304800" h="342900">
                <a:moveTo>
                  <a:pt x="0" y="0"/>
                </a:moveTo>
                <a:lnTo>
                  <a:pt x="304800" y="0"/>
                </a:lnTo>
                <a:lnTo>
                  <a:pt x="3048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88" b="-138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3900" y="81915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012" b="-2501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30400" y="3175000"/>
            <a:ext cx="10934700" cy="1638300"/>
            <a:chOff x="0" y="0"/>
            <a:chExt cx="14579600" cy="218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79600" cy="2184400"/>
            </a:xfrm>
            <a:custGeom>
              <a:avLst/>
              <a:gdLst/>
              <a:ahLst/>
              <a:cxnLst/>
              <a:rect l="l" t="t" r="r" b="b"/>
              <a:pathLst>
                <a:path w="14579600" h="2184400">
                  <a:moveTo>
                    <a:pt x="0" y="0"/>
                  </a:moveTo>
                  <a:lnTo>
                    <a:pt x="14579600" y="0"/>
                  </a:lnTo>
                  <a:lnTo>
                    <a:pt x="14579600" y="2184400"/>
                  </a:lnTo>
                  <a:lnTo>
                    <a:pt x="0" y="218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4579600" cy="21939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720"/>
                </a:lnSpc>
              </a:pPr>
              <a:r>
                <a:rPr lang="en-US" sz="9200" spc="-5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시연 시작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30400" y="5542756"/>
            <a:ext cx="5994400" cy="527844"/>
            <a:chOff x="0" y="-9525"/>
            <a:chExt cx="7992533" cy="7037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92533" cy="694267"/>
            </a:xfrm>
            <a:custGeom>
              <a:avLst/>
              <a:gdLst/>
              <a:ahLst/>
              <a:cxnLst/>
              <a:rect l="l" t="t" r="r" b="b"/>
              <a:pathLst>
                <a:path w="7992533" h="694267">
                  <a:moveTo>
                    <a:pt x="0" y="0"/>
                  </a:moveTo>
                  <a:lnTo>
                    <a:pt x="7992533" y="0"/>
                  </a:lnTo>
                  <a:lnTo>
                    <a:pt x="7992533" y="694267"/>
                  </a:lnTo>
                  <a:lnTo>
                    <a:pt x="0" y="69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992533" cy="7037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5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http://tjoeun.midproject.o-r.kr/main</a:t>
              </a:r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D30E6CDD-DB52-EB6C-E132-7B39EB6C72B8}"/>
              </a:ext>
            </a:extLst>
          </p:cNvPr>
          <p:cNvSpPr txBox="1"/>
          <p:nvPr/>
        </p:nvSpPr>
        <p:spPr>
          <a:xfrm>
            <a:off x="1930400" y="6484587"/>
            <a:ext cx="5994400" cy="5278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85"/>
              </a:lnSpc>
            </a:pPr>
            <a:r>
              <a:rPr lang="ko-KR" altLang="en-US" sz="3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/>
              </a:rPr>
              <a:t>시연 영상 링크</a:t>
            </a:r>
            <a:endParaRPr lang="en-US" sz="30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3600" y="1739900"/>
            <a:ext cx="17233900" cy="8077200"/>
          </a:xfrm>
          <a:custGeom>
            <a:avLst/>
            <a:gdLst/>
            <a:ahLst/>
            <a:cxnLst/>
            <a:rect l="l" t="t" r="r" b="b"/>
            <a:pathLst>
              <a:path w="17233900" h="8077200">
                <a:moveTo>
                  <a:pt x="0" y="0"/>
                </a:moveTo>
                <a:lnTo>
                  <a:pt x="17233900" y="0"/>
                </a:lnTo>
                <a:lnTo>
                  <a:pt x="17233900" y="8077200"/>
                </a:lnTo>
                <a:lnTo>
                  <a:pt x="0" y="807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" r="-1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200" y="304800"/>
            <a:ext cx="9626600" cy="914400"/>
            <a:chOff x="0" y="0"/>
            <a:chExt cx="12835467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35467" cy="1219200"/>
            </a:xfrm>
            <a:custGeom>
              <a:avLst/>
              <a:gdLst/>
              <a:ahLst/>
              <a:cxnLst/>
              <a:rect l="l" t="t" r="r" b="b"/>
              <a:pathLst>
                <a:path w="12835467" h="1219200">
                  <a:moveTo>
                    <a:pt x="0" y="0"/>
                  </a:moveTo>
                  <a:lnTo>
                    <a:pt x="12835467" y="0"/>
                  </a:lnTo>
                  <a:lnTo>
                    <a:pt x="1283546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12835467" cy="11525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1. ERD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71105"/>
              </p:ext>
            </p:extLst>
          </p:nvPr>
        </p:nvGraphicFramePr>
        <p:xfrm>
          <a:off x="2603502" y="2215387"/>
          <a:ext cx="13080996" cy="2819400"/>
        </p:xfrm>
        <a:graphic>
          <a:graphicData uri="http://schemas.openxmlformats.org/drawingml/2006/table">
            <a:tbl>
              <a:tblPr/>
              <a:tblGrid>
                <a:gridCol w="187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8868"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자유게시판</a:t>
                      </a:r>
                      <a:endParaRPr lang="en-US" sz="110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조회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수정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삭제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댓글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좋아요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A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32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로그인X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844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학생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856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선생님</a:t>
                      </a:r>
                      <a:endParaRPr lang="en-US" sz="110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70068"/>
              </p:ext>
            </p:extLst>
          </p:nvPr>
        </p:nvGraphicFramePr>
        <p:xfrm>
          <a:off x="2603502" y="5634987"/>
          <a:ext cx="13080996" cy="2806701"/>
        </p:xfrm>
        <a:graphic>
          <a:graphicData uri="http://schemas.openxmlformats.org/drawingml/2006/table">
            <a:tbl>
              <a:tblPr/>
              <a:tblGrid>
                <a:gridCol w="187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7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2682"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선생님게시판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조회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수정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삭제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댓글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좋아요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6D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673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로그인X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673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학생</a:t>
                      </a:r>
                      <a:endParaRPr lang="en-US" sz="110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X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673"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선생님</a:t>
                      </a:r>
                      <a:endParaRPr lang="en-US" sz="1100"/>
                    </a:p>
                  </a:txBody>
                  <a:tcPr marL="19050" marR="19050" marT="19050" marB="19050" anchor="ctr">
                    <a:lnL w="26271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1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395B39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433" cap="flat" cmpd="sng" algn="ctr">
                      <a:solidFill>
                        <a:srgbClr val="395B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2700" y="177800"/>
            <a:ext cx="736600" cy="368300"/>
            <a:chOff x="0" y="0"/>
            <a:chExt cx="982133" cy="49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2133" cy="491067"/>
            </a:xfrm>
            <a:custGeom>
              <a:avLst/>
              <a:gdLst/>
              <a:ahLst/>
              <a:cxnLst/>
              <a:rect l="l" t="t" r="r" b="b"/>
              <a:pathLst>
                <a:path w="982133" h="491067">
                  <a:moveTo>
                    <a:pt x="0" y="0"/>
                  </a:moveTo>
                  <a:lnTo>
                    <a:pt x="982133" y="0"/>
                  </a:lnTo>
                  <a:lnTo>
                    <a:pt x="982133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982133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0200" y="304800"/>
            <a:ext cx="9626600" cy="1041729"/>
            <a:chOff x="0" y="0"/>
            <a:chExt cx="12835467" cy="13889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35467" cy="1388973"/>
            </a:xfrm>
            <a:custGeom>
              <a:avLst/>
              <a:gdLst/>
              <a:ahLst/>
              <a:cxnLst/>
              <a:rect l="l" t="t" r="r" b="b"/>
              <a:pathLst>
                <a:path w="12835467" h="1388973">
                  <a:moveTo>
                    <a:pt x="0" y="0"/>
                  </a:moveTo>
                  <a:lnTo>
                    <a:pt x="12835467" y="0"/>
                  </a:lnTo>
                  <a:lnTo>
                    <a:pt x="12835467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66675"/>
              <a:ext cx="12835467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1-1 프로젝트 기능 - 게시판 권한 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E6DE6C-13BB-0430-CBE3-010D27845026}"/>
              </a:ext>
            </a:extLst>
          </p:cNvPr>
          <p:cNvSpPr txBox="1"/>
          <p:nvPr/>
        </p:nvSpPr>
        <p:spPr>
          <a:xfrm>
            <a:off x="4676899" y="9041888"/>
            <a:ext cx="8934202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6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95B39"/>
                </a:solidFill>
                <a:effectLst/>
                <a:uLnTx/>
                <a:uFillTx/>
                <a:latin typeface="Noto Sans"/>
                <a:cs typeface="Noto Sans"/>
                <a:sym typeface="Noto Sans"/>
              </a:rPr>
              <a:t>관리자는 </a:t>
            </a:r>
            <a:r>
              <a:rPr lang="ko-KR" altLang="en-US" sz="2400" dirty="0">
                <a:solidFill>
                  <a:srgbClr val="395B39"/>
                </a:solidFill>
                <a:latin typeface="Noto Sans"/>
                <a:cs typeface="Noto Sans"/>
                <a:sym typeface="Noto Sans"/>
              </a:rPr>
              <a:t>모든 게시판에 접근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600" y="1600200"/>
            <a:ext cx="19100800" cy="12700"/>
          </a:xfrm>
          <a:custGeom>
            <a:avLst/>
            <a:gdLst/>
            <a:ahLst/>
            <a:cxnLst/>
            <a:rect l="l" t="t" r="r" b="b"/>
            <a:pathLst>
              <a:path w="19100800" h="12700">
                <a:moveTo>
                  <a:pt x="0" y="0"/>
                </a:moveTo>
                <a:lnTo>
                  <a:pt x="19100800" y="0"/>
                </a:lnTo>
                <a:lnTo>
                  <a:pt x="191008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12" b="-250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0200" y="304800"/>
            <a:ext cx="9258300" cy="1041729"/>
            <a:chOff x="0" y="0"/>
            <a:chExt cx="12344400" cy="1388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4400" cy="1388973"/>
            </a:xfrm>
            <a:custGeom>
              <a:avLst/>
              <a:gdLst/>
              <a:ahLst/>
              <a:cxnLst/>
              <a:rect l="l" t="t" r="r" b="b"/>
              <a:pathLst>
                <a:path w="12344400" h="1388973">
                  <a:moveTo>
                    <a:pt x="0" y="0"/>
                  </a:moveTo>
                  <a:lnTo>
                    <a:pt x="12344400" y="0"/>
                  </a:lnTo>
                  <a:lnTo>
                    <a:pt x="12344400" y="1388973"/>
                  </a:lnTo>
                  <a:lnTo>
                    <a:pt x="0" y="1388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2344400" cy="1322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1"/>
                </a:lnSpc>
              </a:pPr>
              <a:r>
                <a:rPr lang="en-US" sz="5100">
                  <a:solidFill>
                    <a:srgbClr val="343434"/>
                  </a:solidFill>
                  <a:latin typeface="Arimo"/>
                  <a:ea typeface="Arimo"/>
                  <a:cs typeface="Arimo"/>
                  <a:sym typeface="Arimo"/>
                </a:rPr>
                <a:t>1-1 프로젝트 기능 - 게시판 권한 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-6832600" y="4000500"/>
            <a:ext cx="15189200" cy="12700"/>
          </a:xfrm>
          <a:custGeom>
            <a:avLst/>
            <a:gdLst/>
            <a:ahLst/>
            <a:cxnLst/>
            <a:rect l="l" t="t" r="r" b="b"/>
            <a:pathLst>
              <a:path w="15189200" h="12700">
                <a:moveTo>
                  <a:pt x="0" y="0"/>
                </a:moveTo>
                <a:lnTo>
                  <a:pt x="15189200" y="0"/>
                </a:lnTo>
                <a:lnTo>
                  <a:pt x="1518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984" b="-2498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774700" cy="774700"/>
          </a:xfrm>
          <a:custGeom>
            <a:avLst/>
            <a:gdLst/>
            <a:ahLst/>
            <a:cxnLst/>
            <a:rect l="l" t="t" r="r" b="b"/>
            <a:pathLst>
              <a:path w="774700" h="774700">
                <a:moveTo>
                  <a:pt x="0" y="0"/>
                </a:moveTo>
                <a:lnTo>
                  <a:pt x="774700" y="0"/>
                </a:lnTo>
                <a:lnTo>
                  <a:pt x="774700" y="774700"/>
                </a:lnTo>
                <a:lnTo>
                  <a:pt x="0" y="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0500" y="152400"/>
            <a:ext cx="381000" cy="368300"/>
            <a:chOff x="0" y="0"/>
            <a:chExt cx="508000" cy="49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0" cy="491067"/>
            </a:xfrm>
            <a:custGeom>
              <a:avLst/>
              <a:gdLst/>
              <a:ahLst/>
              <a:cxnLst/>
              <a:rect l="l" t="t" r="r" b="b"/>
              <a:pathLst>
                <a:path w="508000" h="491067">
                  <a:moveTo>
                    <a:pt x="0" y="0"/>
                  </a:moveTo>
                  <a:lnTo>
                    <a:pt x="508000" y="0"/>
                  </a:lnTo>
                  <a:lnTo>
                    <a:pt x="508000" y="491067"/>
                  </a:lnTo>
                  <a:lnTo>
                    <a:pt x="0" y="491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508000" cy="4624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031"/>
                </a:lnSpc>
              </a:pPr>
              <a:r>
                <a:rPr lang="en-US" sz="2000">
                  <a:solidFill>
                    <a:srgbClr val="F7F7F7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6773" y="7114931"/>
            <a:ext cx="16133810" cy="2742748"/>
          </a:xfrm>
          <a:custGeom>
            <a:avLst/>
            <a:gdLst/>
            <a:ahLst/>
            <a:cxnLst/>
            <a:rect l="l" t="t" r="r" b="b"/>
            <a:pathLst>
              <a:path w="16133810" h="2742748">
                <a:moveTo>
                  <a:pt x="0" y="0"/>
                </a:moveTo>
                <a:lnTo>
                  <a:pt x="16133810" y="0"/>
                </a:lnTo>
                <a:lnTo>
                  <a:pt x="16133810" y="2742747"/>
                </a:lnTo>
                <a:lnTo>
                  <a:pt x="0" y="2742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462228" y="7889974"/>
            <a:ext cx="6990456" cy="383419"/>
            <a:chOff x="0" y="0"/>
            <a:chExt cx="1279613" cy="701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613" cy="70185"/>
            </a:xfrm>
            <a:custGeom>
              <a:avLst/>
              <a:gdLst/>
              <a:ahLst/>
              <a:cxnLst/>
              <a:rect l="l" t="t" r="r" b="b"/>
              <a:pathLst>
                <a:path w="1279613" h="70185">
                  <a:moveTo>
                    <a:pt x="0" y="0"/>
                  </a:moveTo>
                  <a:lnTo>
                    <a:pt x="1279613" y="0"/>
                  </a:lnTo>
                  <a:lnTo>
                    <a:pt x="1279613" y="70185"/>
                  </a:lnTo>
                  <a:lnTo>
                    <a:pt x="0" y="70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79613" cy="108285"/>
            </a:xfrm>
            <a:prstGeom prst="rect">
              <a:avLst/>
            </a:prstGeom>
          </p:spPr>
          <p:txBody>
            <a:bodyPr lIns="73091" tIns="73091" rIns="73091" bIns="73091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6773" y="1852516"/>
            <a:ext cx="16133810" cy="4929040"/>
          </a:xfrm>
          <a:custGeom>
            <a:avLst/>
            <a:gdLst/>
            <a:ahLst/>
            <a:cxnLst/>
            <a:rect l="l" t="t" r="r" b="b"/>
            <a:pathLst>
              <a:path w="16133810" h="4929040">
                <a:moveTo>
                  <a:pt x="0" y="0"/>
                </a:moveTo>
                <a:lnTo>
                  <a:pt x="16133810" y="0"/>
                </a:lnTo>
                <a:lnTo>
                  <a:pt x="16133810" y="4929040"/>
                </a:lnTo>
                <a:lnTo>
                  <a:pt x="0" y="492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86" b="-22713"/>
            </a:stretch>
          </a:blipFill>
          <a:ln w="9525" cap="sq">
            <a:solidFill>
              <a:srgbClr val="5D5D5D"/>
            </a:solidFill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1735026" y="3101407"/>
            <a:ext cx="7071667" cy="922650"/>
            <a:chOff x="0" y="0"/>
            <a:chExt cx="1459707" cy="1904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9707" cy="190450"/>
            </a:xfrm>
            <a:custGeom>
              <a:avLst/>
              <a:gdLst/>
              <a:ahLst/>
              <a:cxnLst/>
              <a:rect l="l" t="t" r="r" b="b"/>
              <a:pathLst>
                <a:path w="1459707" h="190450">
                  <a:moveTo>
                    <a:pt x="0" y="0"/>
                  </a:moveTo>
                  <a:lnTo>
                    <a:pt x="1459707" y="0"/>
                  </a:lnTo>
                  <a:lnTo>
                    <a:pt x="1459707" y="190450"/>
                  </a:lnTo>
                  <a:lnTo>
                    <a:pt x="0" y="19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59707" cy="228550"/>
            </a:xfrm>
            <a:prstGeom prst="rect">
              <a:avLst/>
            </a:prstGeom>
          </p:spPr>
          <p:txBody>
            <a:bodyPr lIns="64818" tIns="64818" rIns="64818" bIns="64818" rtlCol="0" anchor="ctr"/>
            <a:lstStyle/>
            <a:p>
              <a:pPr algn="ctr">
                <a:lnSpc>
                  <a:spcPts val="280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677646" y="4489175"/>
            <a:ext cx="3833482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CheckLoginInterceptor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77646" y="8311493"/>
            <a:ext cx="3917983" cy="41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3000">
                <a:solidFill>
                  <a:srgbClr val="3C02FA"/>
                </a:solidFill>
                <a:latin typeface="Arimo"/>
                <a:ea typeface="Arimo"/>
                <a:cs typeface="Arimo"/>
                <a:sym typeface="Arimo"/>
              </a:rPr>
              <a:t>CheckBoardInterceptor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1296</Words>
  <Application>Microsoft Office PowerPoint</Application>
  <PresentationFormat>사용자 지정</PresentationFormat>
  <Paragraphs>403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5" baseType="lpstr">
      <vt:lpstr>Jeju Hallasan</vt:lpstr>
      <vt:lpstr>Arimo</vt:lpstr>
      <vt:lpstr>Arial</vt:lpstr>
      <vt:lpstr>Calibri</vt:lpstr>
      <vt:lpstr>Noto Sans</vt:lpstr>
      <vt:lpstr>Arimo Bold</vt:lpstr>
      <vt:lpstr>Noto Sans Bold</vt:lpstr>
      <vt:lpstr>맑은 고딕</vt:lpstr>
      <vt:lpstr>Poppins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공유프로젝트.pptx</dc:title>
  <dc:creator>TJ</dc:creator>
  <cp:lastModifiedBy>TJ</cp:lastModifiedBy>
  <cp:revision>20</cp:revision>
  <dcterms:created xsi:type="dcterms:W3CDTF">2006-08-16T00:00:00Z</dcterms:created>
  <dcterms:modified xsi:type="dcterms:W3CDTF">2025-04-11T06:50:22Z</dcterms:modified>
  <dc:identifier>DAGkIKfQJ4w</dc:identifier>
</cp:coreProperties>
</file>